
<file path=[Content_Types].xml><?xml version="1.0" encoding="utf-8"?>
<Types xmlns="http://schemas.openxmlformats.org/package/2006/content-types">
  <Default Extension="emf" ContentType="image/x-em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256" r:id="rId2"/>
    <p:sldId id="257" r:id="rId3"/>
    <p:sldId id="309" r:id="rId4"/>
    <p:sldId id="310" r:id="rId5"/>
    <p:sldId id="311" r:id="rId6"/>
    <p:sldId id="312" r:id="rId7"/>
    <p:sldId id="313" r:id="rId8"/>
    <p:sldId id="259" r:id="rId9"/>
    <p:sldId id="314" r:id="rId10"/>
    <p:sldId id="260" r:id="rId11"/>
    <p:sldId id="261" r:id="rId12"/>
    <p:sldId id="319" r:id="rId13"/>
    <p:sldId id="320" r:id="rId14"/>
    <p:sldId id="321" r:id="rId15"/>
    <p:sldId id="331" r:id="rId16"/>
    <p:sldId id="322" r:id="rId17"/>
    <p:sldId id="323" r:id="rId18"/>
    <p:sldId id="264" r:id="rId19"/>
    <p:sldId id="265" r:id="rId20"/>
    <p:sldId id="266" r:id="rId21"/>
    <p:sldId id="315" r:id="rId22"/>
    <p:sldId id="272" r:id="rId23"/>
    <p:sldId id="271" r:id="rId24"/>
    <p:sldId id="267" r:id="rId25"/>
    <p:sldId id="268" r:id="rId26"/>
    <p:sldId id="269" r:id="rId27"/>
    <p:sldId id="270" r:id="rId28"/>
    <p:sldId id="273" r:id="rId29"/>
    <p:sldId id="316" r:id="rId30"/>
    <p:sldId id="317" r:id="rId31"/>
    <p:sldId id="318"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324" r:id="rId46"/>
    <p:sldId id="288" r:id="rId47"/>
    <p:sldId id="289" r:id="rId48"/>
    <p:sldId id="290" r:id="rId49"/>
    <p:sldId id="291" r:id="rId50"/>
    <p:sldId id="292" r:id="rId51"/>
    <p:sldId id="293" r:id="rId52"/>
    <p:sldId id="294" r:id="rId53"/>
    <p:sldId id="295" r:id="rId54"/>
    <p:sldId id="296" r:id="rId55"/>
    <p:sldId id="326" r:id="rId56"/>
    <p:sldId id="327" r:id="rId57"/>
    <p:sldId id="328" r:id="rId58"/>
    <p:sldId id="329" r:id="rId59"/>
    <p:sldId id="333" r:id="rId60"/>
    <p:sldId id="330" r:id="rId61"/>
    <p:sldId id="297" r:id="rId62"/>
    <p:sldId id="299" r:id="rId63"/>
    <p:sldId id="300" r:id="rId64"/>
    <p:sldId id="332" r:id="rId65"/>
    <p:sldId id="303" r:id="rId66"/>
    <p:sldId id="306" r:id="rId67"/>
    <p:sldId id="307" r:id="rId68"/>
    <p:sldId id="308"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555" y="2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851DD8-521A-45D7-8651-4F83E766691B}" type="datetimeFigureOut">
              <a:rPr lang="en-SG" smtClean="0"/>
              <a:t>17/7/2023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2A61FE-6727-4058-99A5-3205920FC8BF}" type="slidenum">
              <a:rPr lang="en-SG" smtClean="0"/>
              <a:t>‹#›</a:t>
            </a:fld>
            <a:endParaRPr lang="en-SG"/>
          </a:p>
        </p:txBody>
      </p:sp>
    </p:spTree>
    <p:extLst>
      <p:ext uri="{BB962C8B-B14F-4D97-AF65-F5344CB8AC3E}">
        <p14:creationId xmlns:p14="http://schemas.microsoft.com/office/powerpoint/2010/main" val="329313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Phishing is a term that identifies a malicious practice aimed at capturing sensitive user information, such as usernames and passwords, by recreating an environment identical in functionalities and appearance to the one that manages this information. Phishing most commonly occurs on the Web, where the user is redirected to a malicious website that is a replica of the original and the purpose of which is to collect the information to impersonate the user on the original Website (e.g., a bank site) and access the user’s confidential data.</a:t>
            </a:r>
          </a:p>
          <a:p>
            <a:endParaRPr lang="en-SG" dirty="0"/>
          </a:p>
        </p:txBody>
      </p:sp>
      <p:sp>
        <p:nvSpPr>
          <p:cNvPr id="4" name="Slide Number Placeholder 3"/>
          <p:cNvSpPr>
            <a:spLocks noGrp="1"/>
          </p:cNvSpPr>
          <p:nvPr>
            <p:ph type="sldNum" sz="quarter" idx="5"/>
          </p:nvPr>
        </p:nvSpPr>
        <p:spPr/>
        <p:txBody>
          <a:bodyPr/>
          <a:lstStyle/>
          <a:p>
            <a:fld id="{9C2A61FE-6727-4058-99A5-3205920FC8BF}" type="slidenum">
              <a:rPr lang="en-SG" smtClean="0"/>
              <a:t>68</a:t>
            </a:fld>
            <a:endParaRPr lang="en-SG"/>
          </a:p>
        </p:txBody>
      </p:sp>
    </p:spTree>
    <p:extLst>
      <p:ext uri="{BB962C8B-B14F-4D97-AF65-F5344CB8AC3E}">
        <p14:creationId xmlns:p14="http://schemas.microsoft.com/office/powerpoint/2010/main" val="3009679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7DAC-65FF-497D-96C5-BD99767757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D0F2EFC7-8022-41E3-8A60-C9CFB9D73C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A937F3DD-5843-4B09-9E74-570CA723451C}"/>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28CE90B1-3F20-4EBA-8BC8-6B68D33F01A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E1D27EF-CC6D-42D2-880D-1B996038D452}"/>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831726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6AB82-995B-45CB-84DB-3B03533B193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C8A1FF83-3C28-4AE5-BDCF-4FBF07B185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D07EA0DD-CDA6-48DA-BD89-A60C84CD7546}"/>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DA75A4CB-39F5-4B78-B99F-F54674090D8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7B46D8F-511A-4C2F-80D7-E004B415FAB7}"/>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2040055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7392FB-4D66-4D49-9E73-5268BF9CAAD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3730B39C-DD9B-4CB7-9962-47B4F46488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F6770E6-6933-4904-9E28-0529D549C2A3}"/>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6A32B8B6-BED2-425F-841A-913D125DB61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A6BC142-CB7F-4E33-A1C5-691E56722B5D}"/>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874694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B1667-B0EC-4702-9499-A481975EB69E}"/>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D73CF75E-B7E4-4BD9-809F-4235CB963D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AD8F68B6-AB5E-41DD-9730-18760ACA3427}"/>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9B2681C7-FA13-4014-93E8-4B88D2B22C05}"/>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FAF4609-B2E3-4F08-8FBE-68015049C7F9}"/>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891100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98F80-57F2-47DA-A7C3-92AA90CA90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CD960C3D-58F4-439A-880D-536C19F4B2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AC8F83-1E2F-439D-B507-63EC482FE593}"/>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C7260771-8F34-4CA8-B777-EB09D9431EA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D63E613-0631-423C-811C-FD0B59BED47C}"/>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271054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E280C-55FC-435F-856E-B4498E9947E9}"/>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584E1B7-D310-49B0-BBC4-2CA0F47213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E5CC020B-A37B-44AF-8CAA-43D239FEC6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D23BE608-CE52-48EA-965D-8102EF3007C6}"/>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6" name="Footer Placeholder 5">
            <a:extLst>
              <a:ext uri="{FF2B5EF4-FFF2-40B4-BE49-F238E27FC236}">
                <a16:creationId xmlns:a16="http://schemas.microsoft.com/office/drawing/2014/main" id="{CCEFB0D2-6A63-461B-894B-715A7D9983B2}"/>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918D4F32-B9AA-49B0-928F-BDC327D67CE3}"/>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3139668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68631-43A2-4544-8538-F15B6CC9FA45}"/>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22F222CA-3114-45E8-ABF4-9AEB0581E5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A2F165-8576-4639-A63E-C8CB27DE0B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A28A0214-E071-4132-B09A-3BF93629D0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A3B7F3-B2B1-439F-9804-E7454AA933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274011A9-666D-4FF5-93C2-FDC5D6DFABA1}"/>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8" name="Footer Placeholder 7">
            <a:extLst>
              <a:ext uri="{FF2B5EF4-FFF2-40B4-BE49-F238E27FC236}">
                <a16:creationId xmlns:a16="http://schemas.microsoft.com/office/drawing/2014/main" id="{9371E01B-258E-4057-9CB4-01FF53030CE1}"/>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F8255DB8-DEC7-4944-825B-9A1DA82C4C55}"/>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2833119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222D8-AF7F-4FE7-B687-E088C62E7E62}"/>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0A0944EE-22C2-4350-8066-E253CCD4F1E2}"/>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4" name="Footer Placeholder 3">
            <a:extLst>
              <a:ext uri="{FF2B5EF4-FFF2-40B4-BE49-F238E27FC236}">
                <a16:creationId xmlns:a16="http://schemas.microsoft.com/office/drawing/2014/main" id="{F4CADF8E-4594-4D00-8949-1CFF77D8C9CA}"/>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745A44B0-5BFC-4D9C-BFF4-B5C61EE52D76}"/>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3887681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4D16B5-1D17-48FA-A97F-1931A0A2660E}"/>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3" name="Footer Placeholder 2">
            <a:extLst>
              <a:ext uri="{FF2B5EF4-FFF2-40B4-BE49-F238E27FC236}">
                <a16:creationId xmlns:a16="http://schemas.microsoft.com/office/drawing/2014/main" id="{269DBADD-3A24-408C-BA3F-A99B5E2140A9}"/>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DF30893B-6B8B-484E-B5EE-122FB1ED359E}"/>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599077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70393-278D-467C-A13E-051F08D8F8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3346A000-C3F6-49D0-95CF-B0D83D1CA5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A84AE485-2167-450B-BDBF-D16099A9B5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7CC5E0-0C11-403C-A4BB-6198D8114806}"/>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6" name="Footer Placeholder 5">
            <a:extLst>
              <a:ext uri="{FF2B5EF4-FFF2-40B4-BE49-F238E27FC236}">
                <a16:creationId xmlns:a16="http://schemas.microsoft.com/office/drawing/2014/main" id="{B224AE25-57C6-466D-995F-38A8EA00962F}"/>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4BDAB607-DA83-427F-84A3-44A5C4403718}"/>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065664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88594-50F5-44D7-8E8C-265E38D7BA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A74FAC54-C447-49FA-820C-1348A5F656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7986EEC1-4CD4-4F8A-B140-080CAFF746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85FFDA-2E41-41A3-94A9-B3DDF76BBBF3}"/>
              </a:ext>
            </a:extLst>
          </p:cNvPr>
          <p:cNvSpPr>
            <a:spLocks noGrp="1"/>
          </p:cNvSpPr>
          <p:nvPr>
            <p:ph type="dt" sz="half" idx="10"/>
          </p:nvPr>
        </p:nvSpPr>
        <p:spPr/>
        <p:txBody>
          <a:bodyPr/>
          <a:lstStyle/>
          <a:p>
            <a:fld id="{3503E2DF-E446-4FE9-9668-642FF7ACE20E}" type="datetimeFigureOut">
              <a:rPr lang="en-SG" smtClean="0"/>
              <a:t>17/7/2023</a:t>
            </a:fld>
            <a:endParaRPr lang="en-SG"/>
          </a:p>
        </p:txBody>
      </p:sp>
      <p:sp>
        <p:nvSpPr>
          <p:cNvPr id="6" name="Footer Placeholder 5">
            <a:extLst>
              <a:ext uri="{FF2B5EF4-FFF2-40B4-BE49-F238E27FC236}">
                <a16:creationId xmlns:a16="http://schemas.microsoft.com/office/drawing/2014/main" id="{B1F087B1-207A-4509-994A-C653EC2E0512}"/>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584BD4B6-44D1-406E-91B9-650DD07711B7}"/>
              </a:ext>
            </a:extLst>
          </p:cNvPr>
          <p:cNvSpPr>
            <a:spLocks noGrp="1"/>
          </p:cNvSpPr>
          <p:nvPr>
            <p:ph type="sldNum" sz="quarter" idx="12"/>
          </p:nvPr>
        </p:nvSpPr>
        <p:spPr/>
        <p:txBody>
          <a:bodyPr/>
          <a:lstStyle/>
          <a:p>
            <a:fld id="{B2B271B6-D4D6-4E55-AFB3-C02C1BB5DA06}" type="slidenum">
              <a:rPr lang="en-SG" smtClean="0"/>
              <a:t>‹#›</a:t>
            </a:fld>
            <a:endParaRPr lang="en-SG"/>
          </a:p>
        </p:txBody>
      </p:sp>
    </p:spTree>
    <p:extLst>
      <p:ext uri="{BB962C8B-B14F-4D97-AF65-F5344CB8AC3E}">
        <p14:creationId xmlns:p14="http://schemas.microsoft.com/office/powerpoint/2010/main" val="1317309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ADF2ED-7D82-46EA-8BCE-6663B96A96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AC6B6870-5A04-41A8-B1C2-1A0BB60945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17D03DA2-6A8C-4B8D-971A-BEB39D8E40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03E2DF-E446-4FE9-9668-642FF7ACE20E}" type="datetimeFigureOut">
              <a:rPr lang="en-SG" smtClean="0"/>
              <a:t>17/7/2023</a:t>
            </a:fld>
            <a:endParaRPr lang="en-SG"/>
          </a:p>
        </p:txBody>
      </p:sp>
      <p:sp>
        <p:nvSpPr>
          <p:cNvPr id="5" name="Footer Placeholder 4">
            <a:extLst>
              <a:ext uri="{FF2B5EF4-FFF2-40B4-BE49-F238E27FC236}">
                <a16:creationId xmlns:a16="http://schemas.microsoft.com/office/drawing/2014/main" id="{E527885E-5293-4503-AC98-20668977A1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5DE988C9-07A0-4B6C-8249-15A1ED8D83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B271B6-D4D6-4E55-AFB3-C02C1BB5DA06}" type="slidenum">
              <a:rPr lang="en-SG" smtClean="0"/>
              <a:t>‹#›</a:t>
            </a:fld>
            <a:endParaRPr lang="en-SG"/>
          </a:p>
        </p:txBody>
      </p:sp>
    </p:spTree>
    <p:extLst>
      <p:ext uri="{BB962C8B-B14F-4D97-AF65-F5344CB8AC3E}">
        <p14:creationId xmlns:p14="http://schemas.microsoft.com/office/powerpoint/2010/main" val="12075687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AED89079-89E0-516F-F820-E34CEAA8F84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B34355-0D11-4649-AC77-9894A1D762C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SG" sz="5200">
                <a:solidFill>
                  <a:srgbClr val="FFFFFF"/>
                </a:solidFill>
              </a:rPr>
              <a:t>Technological Drivers for Cloud Computing</a:t>
            </a:r>
          </a:p>
        </p:txBody>
      </p:sp>
      <p:sp>
        <p:nvSpPr>
          <p:cNvPr id="3" name="Subtitle 2">
            <a:extLst>
              <a:ext uri="{FF2B5EF4-FFF2-40B4-BE49-F238E27FC236}">
                <a16:creationId xmlns:a16="http://schemas.microsoft.com/office/drawing/2014/main" id="{3E310395-FA94-4C94-A95A-AFDF74655CF6}"/>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SG" sz="2200">
                <a:solidFill>
                  <a:srgbClr val="FFFFFF"/>
                </a:solidFill>
              </a:rPr>
              <a:t>Risala Tasin Khan</a:t>
            </a:r>
          </a:p>
          <a:p>
            <a:r>
              <a:rPr lang="en-SG" sz="2200">
                <a:solidFill>
                  <a:srgbClr val="FFFFFF"/>
                </a:solidFill>
              </a:rPr>
              <a:t>Professor</a:t>
            </a:r>
          </a:p>
          <a:p>
            <a:r>
              <a:rPr lang="en-SG" sz="2200">
                <a:solidFill>
                  <a:srgbClr val="FFFFFF"/>
                </a:solidFill>
              </a:rPr>
              <a:t>IIT, JU</a:t>
            </a:r>
          </a:p>
        </p:txBody>
      </p:sp>
    </p:spTree>
    <p:extLst>
      <p:ext uri="{BB962C8B-B14F-4D97-AF65-F5344CB8AC3E}">
        <p14:creationId xmlns:p14="http://schemas.microsoft.com/office/powerpoint/2010/main" val="729786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526E10-A855-48F8-A175-09DDB5DB3FA9}"/>
              </a:ext>
            </a:extLst>
          </p:cNvPr>
          <p:cNvSpPr>
            <a:spLocks noGrp="1"/>
          </p:cNvSpPr>
          <p:nvPr>
            <p:ph type="title"/>
          </p:nvPr>
        </p:nvSpPr>
        <p:spPr>
          <a:xfrm>
            <a:off x="1137036" y="609600"/>
            <a:ext cx="8548386" cy="1282459"/>
          </a:xfrm>
        </p:spPr>
        <p:txBody>
          <a:bodyPr>
            <a:normAutofit/>
          </a:bodyPr>
          <a:lstStyle/>
          <a:p>
            <a:r>
              <a:rPr lang="en-SG" dirty="0"/>
              <a:t>The Various Benefits of SOA</a:t>
            </a:r>
          </a:p>
        </p:txBody>
      </p:sp>
      <p:sp>
        <p:nvSpPr>
          <p:cNvPr id="3" name="Content Placeholder 2">
            <a:extLst>
              <a:ext uri="{FF2B5EF4-FFF2-40B4-BE49-F238E27FC236}">
                <a16:creationId xmlns:a16="http://schemas.microsoft.com/office/drawing/2014/main" id="{E07EF48B-F742-4D3D-BA7A-1F50326C0DAD}"/>
              </a:ext>
            </a:extLst>
          </p:cNvPr>
          <p:cNvSpPr>
            <a:spLocks noGrp="1"/>
          </p:cNvSpPr>
          <p:nvPr>
            <p:ph idx="1"/>
          </p:nvPr>
        </p:nvSpPr>
        <p:spPr>
          <a:xfrm>
            <a:off x="1137035" y="2147358"/>
            <a:ext cx="8548386" cy="4076394"/>
          </a:xfrm>
        </p:spPr>
        <p:txBody>
          <a:bodyPr>
            <a:normAutofit/>
          </a:bodyPr>
          <a:lstStyle/>
          <a:p>
            <a:r>
              <a:rPr lang="en-SG" sz="2000" b="1" dirty="0"/>
              <a:t>Reuse of Services:</a:t>
            </a:r>
          </a:p>
          <a:p>
            <a:pPr lvl="1"/>
            <a:r>
              <a:rPr lang="en-SG" sz="2000" dirty="0"/>
              <a:t>Various services can be reused by different applications.</a:t>
            </a:r>
          </a:p>
          <a:p>
            <a:pPr lvl="1"/>
            <a:r>
              <a:rPr lang="en-SG" sz="2000" dirty="0"/>
              <a:t>Having reusable services readily available also results in quicker time to market.</a:t>
            </a:r>
          </a:p>
          <a:p>
            <a:r>
              <a:rPr lang="en-SG" sz="2000" b="1" dirty="0"/>
              <a:t>Agility:</a:t>
            </a:r>
          </a:p>
          <a:p>
            <a:pPr lvl="1"/>
            <a:r>
              <a:rPr lang="en-SG" sz="2000" b="0" i="0" dirty="0">
                <a:effectLst/>
                <a:latin typeface="Georgia" panose="02040502050405020303" pitchFamily="18" charset="0"/>
              </a:rPr>
              <a:t>The capability of gathering/developing applications from older version of  services, instead of rewriting and reintegrating each new </a:t>
            </a:r>
            <a:r>
              <a:rPr lang="en-SG" sz="2000" dirty="0">
                <a:latin typeface="Georgia" panose="02040502050405020303" pitchFamily="18" charset="0"/>
              </a:rPr>
              <a:t>version of services</a:t>
            </a:r>
            <a:r>
              <a:rPr lang="en-SG" sz="2000" b="0" i="0" dirty="0">
                <a:effectLst/>
                <a:latin typeface="Georgia" panose="02040502050405020303" pitchFamily="18" charset="0"/>
              </a:rPr>
              <a:t> helps </a:t>
            </a:r>
            <a:r>
              <a:rPr lang="en-SG" sz="2000" b="0" i="0" u="none" strike="noStrike" dirty="0">
                <a:effectLst/>
                <a:latin typeface="Georgia" panose="02040502050405020303" pitchFamily="18" charset="0"/>
              </a:rPr>
              <a:t>developers</a:t>
            </a:r>
            <a:r>
              <a:rPr lang="en-SG" sz="2000" b="0" i="0" dirty="0">
                <a:effectLst/>
                <a:latin typeface="Georgia" panose="02040502050405020303" pitchFamily="18" charset="0"/>
              </a:rPr>
              <a:t> to design an application rapidly in response to the new business requirements which in return increases the agility of SOA.</a:t>
            </a:r>
            <a:endParaRPr lang="en-SG" sz="2000" dirty="0"/>
          </a:p>
          <a:p>
            <a:pPr lvl="1"/>
            <a:r>
              <a:rPr lang="en-SG" sz="2000" dirty="0"/>
              <a:t>SOA can bring the architectural agility to an enterprise through the wide use of standards such as web services.</a:t>
            </a:r>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551775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0DBC3D-6B08-4697-BFEF-1F72436DCAC0}"/>
              </a:ext>
            </a:extLst>
          </p:cNvPr>
          <p:cNvSpPr>
            <a:spLocks noGrp="1"/>
          </p:cNvSpPr>
          <p:nvPr>
            <p:ph type="title"/>
          </p:nvPr>
        </p:nvSpPr>
        <p:spPr>
          <a:xfrm>
            <a:off x="1137036" y="609600"/>
            <a:ext cx="8548386" cy="1282459"/>
          </a:xfrm>
        </p:spPr>
        <p:txBody>
          <a:bodyPr>
            <a:normAutofit/>
          </a:bodyPr>
          <a:lstStyle/>
          <a:p>
            <a:r>
              <a:rPr lang="en-SG" dirty="0"/>
              <a:t>The Various Benefits of SOA(Cont..)</a:t>
            </a:r>
          </a:p>
        </p:txBody>
      </p:sp>
      <p:sp>
        <p:nvSpPr>
          <p:cNvPr id="3" name="Content Placeholder 2">
            <a:extLst>
              <a:ext uri="{FF2B5EF4-FFF2-40B4-BE49-F238E27FC236}">
                <a16:creationId xmlns:a16="http://schemas.microsoft.com/office/drawing/2014/main" id="{D734F572-E91D-44A5-92EA-2900E529CD5E}"/>
              </a:ext>
            </a:extLst>
          </p:cNvPr>
          <p:cNvSpPr>
            <a:spLocks noGrp="1"/>
          </p:cNvSpPr>
          <p:nvPr>
            <p:ph idx="1"/>
          </p:nvPr>
        </p:nvSpPr>
        <p:spPr>
          <a:xfrm>
            <a:off x="1137035" y="2147358"/>
            <a:ext cx="8548386" cy="4076394"/>
          </a:xfrm>
        </p:spPr>
        <p:txBody>
          <a:bodyPr>
            <a:normAutofit/>
          </a:bodyPr>
          <a:lstStyle/>
          <a:p>
            <a:r>
              <a:rPr lang="en-SG" sz="2000" b="1" dirty="0"/>
              <a:t>Platform Independence:</a:t>
            </a:r>
          </a:p>
          <a:p>
            <a:pPr lvl="1"/>
            <a:r>
              <a:rPr lang="en-SG" sz="2000" b="0" i="0" dirty="0">
                <a:effectLst/>
                <a:latin typeface="Georgia" panose="02040502050405020303" pitchFamily="18" charset="0"/>
              </a:rPr>
              <a:t>Service-Oriented Architecture permits the development of the </a:t>
            </a:r>
            <a:r>
              <a:rPr lang="en-SG" sz="2000" b="0" i="0" u="none" strike="noStrike" dirty="0">
                <a:effectLst/>
                <a:latin typeface="Georgia" panose="02040502050405020303" pitchFamily="18" charset="0"/>
              </a:rPr>
              <a:t>complex application</a:t>
            </a:r>
            <a:r>
              <a:rPr lang="en-SG" sz="2000" b="0" i="0" dirty="0">
                <a:effectLst/>
                <a:latin typeface="Georgia" panose="02040502050405020303" pitchFamily="18" charset="0"/>
              </a:rPr>
              <a:t> by integrating different services opted from different sources that make it independent of the platform.</a:t>
            </a:r>
            <a:endParaRPr lang="en-SG" sz="2000" b="1" dirty="0"/>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867169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F2B1B3-F09E-ED2E-48D1-7211A7A3CD4B}"/>
              </a:ext>
            </a:extLst>
          </p:cNvPr>
          <p:cNvSpPr>
            <a:spLocks noGrp="1"/>
          </p:cNvSpPr>
          <p:nvPr>
            <p:ph type="title"/>
          </p:nvPr>
        </p:nvSpPr>
        <p:spPr>
          <a:xfrm>
            <a:off x="1137036" y="609600"/>
            <a:ext cx="8548386" cy="1282459"/>
          </a:xfrm>
        </p:spPr>
        <p:txBody>
          <a:bodyPr>
            <a:normAutofit/>
          </a:bodyPr>
          <a:lstStyle/>
          <a:p>
            <a:r>
              <a:rPr lang="en-SG" dirty="0"/>
              <a:t>Technologies Used by SOA</a:t>
            </a:r>
          </a:p>
        </p:txBody>
      </p:sp>
      <p:sp>
        <p:nvSpPr>
          <p:cNvPr id="3" name="Content Placeholder 2">
            <a:extLst>
              <a:ext uri="{FF2B5EF4-FFF2-40B4-BE49-F238E27FC236}">
                <a16:creationId xmlns:a16="http://schemas.microsoft.com/office/drawing/2014/main" id="{25C42A1A-4565-3FA3-51BF-20113D7619E5}"/>
              </a:ext>
            </a:extLst>
          </p:cNvPr>
          <p:cNvSpPr>
            <a:spLocks noGrp="1"/>
          </p:cNvSpPr>
          <p:nvPr>
            <p:ph idx="1"/>
          </p:nvPr>
        </p:nvSpPr>
        <p:spPr>
          <a:xfrm>
            <a:off x="1137035" y="2147358"/>
            <a:ext cx="8548386" cy="4076394"/>
          </a:xfrm>
        </p:spPr>
        <p:txBody>
          <a:bodyPr>
            <a:normAutofit/>
          </a:bodyPr>
          <a:lstStyle/>
          <a:p>
            <a:r>
              <a:rPr lang="en-SG" sz="1800" b="1" dirty="0"/>
              <a:t>Web Services:</a:t>
            </a:r>
          </a:p>
          <a:p>
            <a:pPr lvl="1"/>
            <a:r>
              <a:rPr lang="en-SG" sz="1700" dirty="0"/>
              <a:t>Web services are the prominent technology for implementing SOA systems and applications. </a:t>
            </a:r>
          </a:p>
          <a:p>
            <a:pPr lvl="1"/>
            <a:r>
              <a:rPr lang="en-SG" sz="1700" dirty="0"/>
              <a:t>They use Internet technologies and standards for building distributed systems.</a:t>
            </a:r>
          </a:p>
          <a:p>
            <a:pPr lvl="1"/>
            <a:r>
              <a:rPr lang="en-SG" sz="1700" dirty="0"/>
              <a:t> Several aspects make Web services the technology of choice for SOA. </a:t>
            </a:r>
          </a:p>
          <a:p>
            <a:pPr lvl="1"/>
            <a:r>
              <a:rPr lang="en-SG" sz="1700" b="1" dirty="0"/>
              <a:t>First,</a:t>
            </a:r>
            <a:r>
              <a:rPr lang="en-SG" sz="1700" dirty="0"/>
              <a:t> they allow for interoperability across different platforms and programming languages. </a:t>
            </a:r>
          </a:p>
          <a:p>
            <a:pPr lvl="1"/>
            <a:r>
              <a:rPr lang="en-SG" sz="1700" b="1" dirty="0"/>
              <a:t>Second</a:t>
            </a:r>
            <a:r>
              <a:rPr lang="en-SG" sz="1700" dirty="0"/>
              <a:t>, they are based on well-known and vendor-independent standards such as HTTP, SOAP , XML, and WSDL . </a:t>
            </a:r>
          </a:p>
          <a:p>
            <a:pPr lvl="1"/>
            <a:r>
              <a:rPr lang="en-SG" sz="1700" b="1" dirty="0"/>
              <a:t>Third</a:t>
            </a:r>
            <a:r>
              <a:rPr lang="en-SG" sz="1700" dirty="0"/>
              <a:t>, they provide an intuitive and simple way to connect heterogeneous software systems, enabling the quick composition of services in a distributed environment.</a:t>
            </a:r>
          </a:p>
          <a:p>
            <a:pPr lvl="1"/>
            <a:r>
              <a:rPr lang="en-SG" sz="1700" dirty="0"/>
              <a:t> </a:t>
            </a:r>
            <a:r>
              <a:rPr lang="en-SG" sz="1700" b="1" dirty="0"/>
              <a:t>Finally</a:t>
            </a:r>
            <a:r>
              <a:rPr lang="en-SG" sz="1700" dirty="0"/>
              <a:t>, they provide the features required by enterprise business applications to be used in an industrial environment. </a:t>
            </a:r>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502450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41ECBEA-A804-093A-4784-A3931B3AFE78}"/>
              </a:ext>
            </a:extLst>
          </p:cNvPr>
          <p:cNvSpPr>
            <a:spLocks noGrp="1"/>
          </p:cNvSpPr>
          <p:nvPr>
            <p:ph type="title"/>
          </p:nvPr>
        </p:nvSpPr>
        <p:spPr>
          <a:xfrm>
            <a:off x="1137034" y="609597"/>
            <a:ext cx="9392421" cy="1330841"/>
          </a:xfrm>
        </p:spPr>
        <p:txBody>
          <a:bodyPr vert="horz" lIns="91440" tIns="45720" rIns="91440" bIns="45720" rtlCol="0" anchor="ctr">
            <a:normAutofit/>
          </a:bodyPr>
          <a:lstStyle/>
          <a:p>
            <a:r>
              <a:rPr lang="en-US" kern="1200">
                <a:solidFill>
                  <a:schemeClr val="tx1"/>
                </a:solidFill>
                <a:latin typeface="+mj-lt"/>
                <a:ea typeface="+mj-ea"/>
                <a:cs typeface="+mj-cs"/>
              </a:rPr>
              <a:t>Web Services (Cont…)</a:t>
            </a:r>
          </a:p>
        </p:txBody>
      </p:sp>
      <p:sp>
        <p:nvSpPr>
          <p:cNvPr id="3" name="Content Placeholder 2">
            <a:extLst>
              <a:ext uri="{FF2B5EF4-FFF2-40B4-BE49-F238E27FC236}">
                <a16:creationId xmlns:a16="http://schemas.microsoft.com/office/drawing/2014/main" id="{FC6DCAAD-9B6E-415A-1C5D-571760E0B359}"/>
              </a:ext>
            </a:extLst>
          </p:cNvPr>
          <p:cNvSpPr>
            <a:spLocks noGrp="1"/>
          </p:cNvSpPr>
          <p:nvPr>
            <p:ph sz="half" idx="1"/>
          </p:nvPr>
        </p:nvSpPr>
        <p:spPr>
          <a:xfrm>
            <a:off x="1137034" y="2198362"/>
            <a:ext cx="4958966" cy="3917773"/>
          </a:xfrm>
        </p:spPr>
        <p:txBody>
          <a:bodyPr vert="horz" lIns="91440" tIns="45720" rIns="91440" bIns="45720" rtlCol="0">
            <a:normAutofit/>
          </a:bodyPr>
          <a:lstStyle/>
          <a:p>
            <a:r>
              <a:rPr lang="en-US" sz="1600" dirty="0"/>
              <a:t>System architects develop a Web service with their technology of choice and deploy it in compatible Web or application servers. </a:t>
            </a:r>
          </a:p>
          <a:p>
            <a:r>
              <a:rPr lang="en-US" sz="1600" dirty="0"/>
              <a:t>The </a:t>
            </a:r>
            <a:r>
              <a:rPr lang="en-US" sz="1600" b="1" dirty="0"/>
              <a:t>service description document (Interface)</a:t>
            </a:r>
            <a:r>
              <a:rPr lang="en-US" sz="1600" dirty="0"/>
              <a:t>, expressed by means of </a:t>
            </a:r>
            <a:r>
              <a:rPr lang="en-US" sz="1600" b="1" dirty="0"/>
              <a:t>Web Service Definition Language </a:t>
            </a:r>
            <a:r>
              <a:rPr lang="en-US" sz="1600" dirty="0"/>
              <a:t>(WSDL), can be either uploaded to a global registry or attached as a metadata to the service itself. </a:t>
            </a:r>
          </a:p>
          <a:p>
            <a:r>
              <a:rPr lang="en-US" sz="1600" dirty="0"/>
              <a:t>Service consumers can look up and discover services in global catalogs using </a:t>
            </a:r>
            <a:r>
              <a:rPr lang="en-US" sz="1600" b="1" dirty="0"/>
              <a:t>Universal Description Discovery and Integration</a:t>
            </a:r>
            <a:r>
              <a:rPr lang="en-US" sz="1600" dirty="0"/>
              <a:t> (UDDI) or, most likely, directly retrieve the service metadata by interrogating the Web service first.</a:t>
            </a:r>
          </a:p>
          <a:p>
            <a:r>
              <a:rPr lang="en-US" sz="1600" dirty="0"/>
              <a:t> The Web interface allows service consumers to automatically generate clients for the given service and embed them in their existing application. </a:t>
            </a:r>
          </a:p>
        </p:txBody>
      </p:sp>
      <p:pic>
        <p:nvPicPr>
          <p:cNvPr id="6" name="Content Placeholder 5">
            <a:extLst>
              <a:ext uri="{FF2B5EF4-FFF2-40B4-BE49-F238E27FC236}">
                <a16:creationId xmlns:a16="http://schemas.microsoft.com/office/drawing/2014/main" id="{C6F147C7-2F65-77CC-8393-C7986C34A885}"/>
              </a:ext>
            </a:extLst>
          </p:cNvPr>
          <p:cNvPicPr>
            <a:picLocks noGrp="1" noChangeAspect="1"/>
          </p:cNvPicPr>
          <p:nvPr>
            <p:ph sz="half" idx="2"/>
          </p:nvPr>
        </p:nvPicPr>
        <p:blipFill>
          <a:blip r:embed="rId2"/>
          <a:stretch>
            <a:fillRect/>
          </a:stretch>
        </p:blipFill>
        <p:spPr>
          <a:xfrm>
            <a:off x="6719367" y="2674205"/>
            <a:ext cx="4788505" cy="2777332"/>
          </a:xfrm>
          <a:prstGeom prst="rect">
            <a:avLst/>
          </a:prstGeom>
        </p:spPr>
      </p:pic>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465053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D89553F1-D33A-0BA6-62ED-006275AC1BE3}"/>
              </a:ext>
            </a:extLst>
          </p:cNvPr>
          <p:cNvSpPr>
            <a:spLocks noGrp="1"/>
          </p:cNvSpPr>
          <p:nvPr>
            <p:ph type="title"/>
          </p:nvPr>
        </p:nvSpPr>
        <p:spPr>
          <a:xfrm>
            <a:off x="1137036" y="609600"/>
            <a:ext cx="8548386" cy="1282459"/>
          </a:xfrm>
        </p:spPr>
        <p:txBody>
          <a:bodyPr>
            <a:normAutofit/>
          </a:bodyPr>
          <a:lstStyle/>
          <a:p>
            <a:r>
              <a:rPr lang="en-SG" sz="4100" dirty="0"/>
              <a:t>Technologies used by Web Services/SOA</a:t>
            </a:r>
          </a:p>
        </p:txBody>
      </p:sp>
      <p:sp>
        <p:nvSpPr>
          <p:cNvPr id="3" name="Content Placeholder 2">
            <a:extLst>
              <a:ext uri="{FF2B5EF4-FFF2-40B4-BE49-F238E27FC236}">
                <a16:creationId xmlns:a16="http://schemas.microsoft.com/office/drawing/2014/main" id="{7C5F979C-2FC8-D515-C800-F27E8FA81ED3}"/>
              </a:ext>
            </a:extLst>
          </p:cNvPr>
          <p:cNvSpPr>
            <a:spLocks noGrp="1"/>
          </p:cNvSpPr>
          <p:nvPr>
            <p:ph idx="1"/>
          </p:nvPr>
        </p:nvSpPr>
        <p:spPr>
          <a:xfrm>
            <a:off x="1137035" y="2147358"/>
            <a:ext cx="8548386" cy="4076394"/>
          </a:xfrm>
        </p:spPr>
        <p:txBody>
          <a:bodyPr>
            <a:normAutofit/>
          </a:bodyPr>
          <a:lstStyle/>
          <a:p>
            <a:r>
              <a:rPr lang="en-SG" sz="1700" b="1" dirty="0"/>
              <a:t>SOAP(Simple Object Access Protocol)</a:t>
            </a:r>
            <a:r>
              <a:rPr lang="en-SG" sz="1700" dirty="0"/>
              <a:t>:</a:t>
            </a:r>
          </a:p>
          <a:p>
            <a:pPr lvl="1"/>
            <a:r>
              <a:rPr lang="en-SG" sz="1700" dirty="0"/>
              <a:t>SOAP is an XML-based language for exchanging </a:t>
            </a:r>
            <a:r>
              <a:rPr lang="en-SG" sz="1700" dirty="0">
                <a:solidFill>
                  <a:srgbClr val="FF0000"/>
                </a:solidFill>
              </a:rPr>
              <a:t>structured information</a:t>
            </a:r>
            <a:r>
              <a:rPr lang="en-SG" sz="1700" dirty="0"/>
              <a:t> in a platform-independent manner,</a:t>
            </a:r>
            <a:r>
              <a:rPr lang="en-SG" sz="1700" dirty="0">
                <a:solidFill>
                  <a:srgbClr val="0070C0"/>
                </a:solidFill>
              </a:rPr>
              <a:t> constitutes the</a:t>
            </a:r>
            <a:r>
              <a:rPr lang="en-SG" sz="1700" dirty="0"/>
              <a:t> </a:t>
            </a:r>
            <a:r>
              <a:rPr lang="en-SG" sz="1700" dirty="0">
                <a:solidFill>
                  <a:srgbClr val="0070C0"/>
                </a:solidFill>
              </a:rPr>
              <a:t>protocol used for Web service method invocation.</a:t>
            </a:r>
          </a:p>
          <a:p>
            <a:pPr algn="l"/>
            <a:r>
              <a:rPr lang="en-SG" sz="1400" b="0" i="0" dirty="0">
                <a:solidFill>
                  <a:srgbClr val="202122"/>
                </a:solidFill>
                <a:effectLst/>
                <a:latin typeface="Arial" panose="020B0604020202020204" pitchFamily="34" charset="0"/>
              </a:rPr>
              <a:t>SOAP provides the Messaging Protocol layer for web services. It is an XML-based protocol consisting of three parts:</a:t>
            </a:r>
            <a:endParaRPr lang="en-SG" sz="1700" dirty="0"/>
          </a:p>
          <a:p>
            <a:pPr lvl="1"/>
            <a:r>
              <a:rPr lang="en-SG" sz="1700" dirty="0"/>
              <a:t>SOAP structures the interaction in terms of messages that are XML documents mimicking the structure of a letter, with an </a:t>
            </a:r>
            <a:r>
              <a:rPr lang="en-SG" sz="1700" b="1" dirty="0"/>
              <a:t>envelope, a header, and a body</a:t>
            </a:r>
            <a:r>
              <a:rPr lang="en-SG" sz="1700" dirty="0"/>
              <a:t>. </a:t>
            </a:r>
          </a:p>
          <a:p>
            <a:pPr lvl="1"/>
            <a:r>
              <a:rPr lang="en-SG" sz="1700" dirty="0"/>
              <a:t>The </a:t>
            </a:r>
            <a:r>
              <a:rPr lang="en-SG" sz="1700" b="1" dirty="0"/>
              <a:t>envelope</a:t>
            </a:r>
            <a:r>
              <a:rPr lang="en-SG" sz="1700" dirty="0"/>
              <a:t> defines the message structure and how to process it.</a:t>
            </a:r>
          </a:p>
          <a:p>
            <a:pPr lvl="1"/>
            <a:r>
              <a:rPr lang="en-SG" sz="1700" dirty="0"/>
              <a:t> The </a:t>
            </a:r>
            <a:r>
              <a:rPr lang="en-SG" sz="1700" b="1" dirty="0"/>
              <a:t>header</a:t>
            </a:r>
            <a:r>
              <a:rPr lang="en-SG" sz="1700" dirty="0"/>
              <a:t> is optional and contains relevant information on how to process the message. In addition, it contains information such as routing and delivery settings, authentication and authorization assertions, and transaction contexts. </a:t>
            </a:r>
          </a:p>
          <a:p>
            <a:pPr lvl="1"/>
            <a:r>
              <a:rPr lang="en-SG" sz="1700" dirty="0"/>
              <a:t>The </a:t>
            </a:r>
            <a:r>
              <a:rPr lang="en-SG" sz="1700" b="1" dirty="0"/>
              <a:t>body</a:t>
            </a:r>
            <a:r>
              <a:rPr lang="en-SG" sz="1700" dirty="0"/>
              <a:t> contains the actual message to be processed</a:t>
            </a:r>
          </a:p>
        </p:txBody>
      </p:sp>
      <p:sp>
        <p:nvSpPr>
          <p:cNvPr id="12" name="Freeform: Shape 11">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654832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50271-8C4C-BC0A-973C-003F31A993D9}"/>
              </a:ext>
            </a:extLst>
          </p:cNvPr>
          <p:cNvSpPr>
            <a:spLocks noGrp="1"/>
          </p:cNvSpPr>
          <p:nvPr>
            <p:ph type="title"/>
          </p:nvPr>
        </p:nvSpPr>
        <p:spPr>
          <a:xfrm>
            <a:off x="838200" y="365125"/>
            <a:ext cx="10515600" cy="1325563"/>
          </a:xfrm>
        </p:spPr>
        <p:txBody>
          <a:bodyPr>
            <a:normAutofit/>
          </a:bodyPr>
          <a:lstStyle/>
          <a:p>
            <a:r>
              <a:rPr lang="en-SG" sz="5400"/>
              <a:t>SOAP (cont…)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5265AB0-784F-7BC8-B6CE-D000C3C576A4}"/>
              </a:ext>
            </a:extLst>
          </p:cNvPr>
          <p:cNvSpPr>
            <a:spLocks noGrp="1"/>
          </p:cNvSpPr>
          <p:nvPr>
            <p:ph idx="1"/>
          </p:nvPr>
        </p:nvSpPr>
        <p:spPr>
          <a:xfrm>
            <a:off x="838200" y="1929384"/>
            <a:ext cx="10515600" cy="4251960"/>
          </a:xfrm>
        </p:spPr>
        <p:txBody>
          <a:bodyPr>
            <a:normAutofit/>
          </a:bodyPr>
          <a:lstStyle/>
          <a:p>
            <a:r>
              <a:rPr lang="en-SG" sz="2000" b="0" i="0" dirty="0">
                <a:effectLst/>
                <a:latin typeface="Arial" panose="020B0604020202020204" pitchFamily="34" charset="0"/>
              </a:rPr>
              <a:t>SOAP has three major characteristics:</a:t>
            </a:r>
          </a:p>
          <a:p>
            <a:pPr lvl="1">
              <a:buFont typeface="+mj-lt"/>
              <a:buAutoNum type="arabicPeriod"/>
            </a:pPr>
            <a:r>
              <a:rPr lang="en-SG" sz="2000" b="0" i="1" dirty="0">
                <a:effectLst/>
                <a:latin typeface="Arial" panose="020B0604020202020204" pitchFamily="34" charset="0"/>
              </a:rPr>
              <a:t>extensibility</a:t>
            </a:r>
            <a:r>
              <a:rPr lang="en-SG" sz="2000" b="0" i="0" dirty="0">
                <a:effectLst/>
                <a:latin typeface="Arial" panose="020B0604020202020204" pitchFamily="34" charset="0"/>
              </a:rPr>
              <a:t> (security and </a:t>
            </a:r>
            <a:r>
              <a:rPr lang="en-SG" sz="2000" b="0" i="0" u="none" strike="noStrike" dirty="0">
                <a:effectLst/>
                <a:latin typeface="Arial" panose="020B0604020202020204" pitchFamily="34" charset="0"/>
              </a:rPr>
              <a:t>WS-Addressing</a:t>
            </a:r>
            <a:r>
              <a:rPr lang="en-SG" sz="2000" b="0" i="0" dirty="0">
                <a:effectLst/>
                <a:latin typeface="Arial" panose="020B0604020202020204" pitchFamily="34" charset="0"/>
              </a:rPr>
              <a:t> are among the extensions under development)</a:t>
            </a:r>
          </a:p>
          <a:p>
            <a:pPr lvl="1">
              <a:buFont typeface="+mj-lt"/>
              <a:buAutoNum type="arabicPeriod"/>
            </a:pPr>
            <a:r>
              <a:rPr lang="en-SG" sz="2000" b="0" i="1" dirty="0">
                <a:effectLst/>
                <a:latin typeface="Arial" panose="020B0604020202020204" pitchFamily="34" charset="0"/>
              </a:rPr>
              <a:t>neutrality</a:t>
            </a:r>
            <a:r>
              <a:rPr lang="en-SG" sz="2000" b="0" i="0" dirty="0">
                <a:effectLst/>
                <a:latin typeface="Arial" panose="020B0604020202020204" pitchFamily="34" charset="0"/>
              </a:rPr>
              <a:t> (SOAP can operate over any protocol such as </a:t>
            </a:r>
            <a:r>
              <a:rPr lang="en-SG" sz="2000" b="0" i="0" u="none" strike="noStrike" dirty="0">
                <a:effectLst/>
                <a:latin typeface="Arial" panose="020B0604020202020204" pitchFamily="34" charset="0"/>
              </a:rPr>
              <a:t>HTTP</a:t>
            </a:r>
            <a:r>
              <a:rPr lang="en-SG" sz="2000" b="0" i="0" dirty="0">
                <a:effectLst/>
                <a:latin typeface="Arial" panose="020B0604020202020204" pitchFamily="34" charset="0"/>
              </a:rPr>
              <a:t>, </a:t>
            </a:r>
            <a:r>
              <a:rPr lang="en-SG" sz="2000" b="0" i="0" u="none" strike="noStrike" dirty="0">
                <a:effectLst/>
                <a:latin typeface="Arial" panose="020B0604020202020204" pitchFamily="34" charset="0"/>
              </a:rPr>
              <a:t>SMTP</a:t>
            </a:r>
            <a:r>
              <a:rPr lang="en-SG" sz="2000" b="0" i="0" dirty="0">
                <a:effectLst/>
                <a:latin typeface="Arial" panose="020B0604020202020204" pitchFamily="34" charset="0"/>
              </a:rPr>
              <a:t>, </a:t>
            </a:r>
            <a:r>
              <a:rPr lang="en-SG" sz="2000" b="0" i="0" u="none" strike="noStrike" dirty="0">
                <a:effectLst/>
                <a:latin typeface="Arial" panose="020B0604020202020204" pitchFamily="34" charset="0"/>
              </a:rPr>
              <a:t>TCP</a:t>
            </a:r>
            <a:r>
              <a:rPr lang="en-SG" sz="2000" b="0" i="0" dirty="0">
                <a:effectLst/>
                <a:latin typeface="Arial" panose="020B0604020202020204" pitchFamily="34" charset="0"/>
              </a:rPr>
              <a:t>, </a:t>
            </a:r>
            <a:r>
              <a:rPr lang="en-SG" sz="2000" b="0" i="0" u="none" strike="noStrike" dirty="0">
                <a:effectLst/>
                <a:latin typeface="Arial" panose="020B0604020202020204" pitchFamily="34" charset="0"/>
              </a:rPr>
              <a:t>UDP</a:t>
            </a:r>
            <a:r>
              <a:rPr lang="en-SG" sz="2000" b="0" i="0" dirty="0">
                <a:effectLst/>
                <a:latin typeface="Arial" panose="020B0604020202020204" pitchFamily="34" charset="0"/>
              </a:rPr>
              <a:t>)</a:t>
            </a:r>
          </a:p>
          <a:p>
            <a:pPr lvl="1">
              <a:buFont typeface="+mj-lt"/>
              <a:buAutoNum type="arabicPeriod"/>
            </a:pPr>
            <a:r>
              <a:rPr lang="en-SG" sz="2000" b="0" i="1" dirty="0">
                <a:effectLst/>
                <a:latin typeface="Arial" panose="020B0604020202020204" pitchFamily="34" charset="0"/>
              </a:rPr>
              <a:t>independence</a:t>
            </a:r>
            <a:r>
              <a:rPr lang="en-SG" sz="2000" b="0" i="0" dirty="0">
                <a:effectLst/>
                <a:latin typeface="Arial" panose="020B0604020202020204" pitchFamily="34" charset="0"/>
              </a:rPr>
              <a:t> (SOAP allows for any </a:t>
            </a:r>
            <a:r>
              <a:rPr lang="en-SG" sz="2000" b="0" i="0" u="none" strike="noStrike" dirty="0">
                <a:effectLst/>
                <a:latin typeface="Arial" panose="020B0604020202020204" pitchFamily="34" charset="0"/>
              </a:rPr>
              <a:t>programming model</a:t>
            </a:r>
            <a:r>
              <a:rPr lang="en-SG" sz="2000" b="0" i="0" dirty="0">
                <a:effectLst/>
                <a:latin typeface="Arial" panose="020B0604020202020204" pitchFamily="34" charset="0"/>
              </a:rPr>
              <a:t>)</a:t>
            </a:r>
          </a:p>
          <a:p>
            <a:r>
              <a:rPr lang="en-SG" sz="2000" b="0" i="0" dirty="0">
                <a:effectLst/>
                <a:latin typeface="Arial" panose="020B0604020202020204" pitchFamily="34" charset="0"/>
              </a:rPr>
              <a:t>As an example of what SOAP procedures can do, an application can send a SOAP request to a server that has web services enabled—such as a real-estate price database—with the parameters for a search.</a:t>
            </a:r>
          </a:p>
          <a:p>
            <a:r>
              <a:rPr lang="en-SG" sz="2000" b="0" i="0" dirty="0">
                <a:effectLst/>
                <a:latin typeface="Arial" panose="020B0604020202020204" pitchFamily="34" charset="0"/>
              </a:rPr>
              <a:t> The server then returns a SOAP response (an XML-formatted document) with the resulting data, e.g., prices, location, features. </a:t>
            </a:r>
          </a:p>
          <a:p>
            <a:r>
              <a:rPr lang="en-SG" sz="2000" b="0" i="0" dirty="0">
                <a:effectLst/>
                <a:latin typeface="Arial" panose="020B0604020202020204" pitchFamily="34" charset="0"/>
              </a:rPr>
              <a:t>Since the generated data comes in a standardized machine-</a:t>
            </a:r>
            <a:r>
              <a:rPr lang="en-SG" sz="2000" b="0" i="0" dirty="0" err="1">
                <a:effectLst/>
                <a:latin typeface="Arial" panose="020B0604020202020204" pitchFamily="34" charset="0"/>
              </a:rPr>
              <a:t>parsable</a:t>
            </a:r>
            <a:r>
              <a:rPr lang="en-SG" sz="2000" b="0" i="0" dirty="0">
                <a:effectLst/>
                <a:latin typeface="Arial" panose="020B0604020202020204" pitchFamily="34" charset="0"/>
              </a:rPr>
              <a:t> format, the requesting application can then integrate it directly.</a:t>
            </a:r>
          </a:p>
          <a:p>
            <a:endParaRPr lang="en-SG" sz="2000" dirty="0"/>
          </a:p>
        </p:txBody>
      </p:sp>
    </p:spTree>
    <p:extLst>
      <p:ext uri="{BB962C8B-B14F-4D97-AF65-F5344CB8AC3E}">
        <p14:creationId xmlns:p14="http://schemas.microsoft.com/office/powerpoint/2010/main" val="3682255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EA95C5-90B7-2389-2C22-D4CE4AC55B8F}"/>
              </a:ext>
            </a:extLst>
          </p:cNvPr>
          <p:cNvSpPr>
            <a:spLocks noGrp="1"/>
          </p:cNvSpPr>
          <p:nvPr>
            <p:ph type="title"/>
          </p:nvPr>
        </p:nvSpPr>
        <p:spPr>
          <a:xfrm>
            <a:off x="1137036" y="609600"/>
            <a:ext cx="8548386" cy="1282459"/>
          </a:xfrm>
        </p:spPr>
        <p:txBody>
          <a:bodyPr>
            <a:normAutofit fontScale="90000"/>
          </a:bodyPr>
          <a:lstStyle/>
          <a:p>
            <a:r>
              <a:rPr lang="en-SG" sz="4400" dirty="0"/>
              <a:t>Technologies used by Web Services/SOA</a:t>
            </a:r>
            <a:endParaRPr lang="en-SG" dirty="0"/>
          </a:p>
        </p:txBody>
      </p:sp>
      <p:sp>
        <p:nvSpPr>
          <p:cNvPr id="3" name="Content Placeholder 2">
            <a:extLst>
              <a:ext uri="{FF2B5EF4-FFF2-40B4-BE49-F238E27FC236}">
                <a16:creationId xmlns:a16="http://schemas.microsoft.com/office/drawing/2014/main" id="{EE590B33-2F96-9823-A121-FBE5DDC70D62}"/>
              </a:ext>
            </a:extLst>
          </p:cNvPr>
          <p:cNvSpPr>
            <a:spLocks noGrp="1"/>
          </p:cNvSpPr>
          <p:nvPr>
            <p:ph idx="1"/>
          </p:nvPr>
        </p:nvSpPr>
        <p:spPr>
          <a:xfrm>
            <a:off x="1135711" y="1789549"/>
            <a:ext cx="8548386" cy="4621189"/>
          </a:xfrm>
        </p:spPr>
        <p:txBody>
          <a:bodyPr>
            <a:noAutofit/>
          </a:bodyPr>
          <a:lstStyle/>
          <a:p>
            <a:r>
              <a:rPr lang="en-SG" sz="1600" b="1" dirty="0"/>
              <a:t>REST(Representational State Transfer):</a:t>
            </a:r>
          </a:p>
          <a:p>
            <a:pPr lvl="1"/>
            <a:r>
              <a:rPr lang="en-SG" sz="1600" dirty="0"/>
              <a:t>Despite the fact that XML documents are easy to produce and process in any platform or programming language, SOAP has often been considered quite inefficient because of the excessive use of markup that XML imposes for organizing the information into a well-formed document.</a:t>
            </a:r>
          </a:p>
          <a:p>
            <a:pPr lvl="1"/>
            <a:r>
              <a:rPr lang="en-SG" sz="1600" dirty="0"/>
              <a:t> Therefore, lightweight alternatives to the SOAP/XML pair have been proposed to support Web services. </a:t>
            </a:r>
          </a:p>
          <a:p>
            <a:pPr lvl="1"/>
            <a:r>
              <a:rPr lang="en-SG" sz="1600" dirty="0"/>
              <a:t>The most relevant alternative is</a:t>
            </a:r>
            <a:r>
              <a:rPr lang="en-SG" sz="1600" b="1" dirty="0"/>
              <a:t> REST</a:t>
            </a:r>
            <a:r>
              <a:rPr lang="en-SG" sz="1600" dirty="0"/>
              <a:t> which provides a model for designing network-based software systems utilizing the client/ server model and leverages the facilities provided by HTTP for IPC without additional burden</a:t>
            </a:r>
          </a:p>
          <a:p>
            <a:pPr lvl="1"/>
            <a:r>
              <a:rPr lang="en-SG" sz="1600" dirty="0"/>
              <a:t> In a RESTful system, a client sends a request over HTTP using the standard HTTP methods (PUT, GET, POST, and DELETE), and the server issues a response that includes the representation of the resource. </a:t>
            </a:r>
          </a:p>
          <a:p>
            <a:pPr lvl="1"/>
            <a:r>
              <a:rPr lang="en-SG" sz="1600" dirty="0"/>
              <a:t>By relying on this minimal support, it is possible to provide whatever it needed to replace the basic and most important functionality provided by SOAP, which is method invocation. </a:t>
            </a:r>
          </a:p>
          <a:p>
            <a:pPr lvl="1"/>
            <a:r>
              <a:rPr lang="en-SG" sz="1600" dirty="0"/>
              <a:t>The GET, PUT, POST, and DELETE methods constitute a minimal set of operations for retrieving, adding, modifying, and deleting data.</a:t>
            </a:r>
          </a:p>
          <a:p>
            <a:pPr lvl="1"/>
            <a:r>
              <a:rPr lang="en-SG" sz="1600" dirty="0"/>
              <a:t>Twitter, Yahoo! (search APIs, maps, photos, etc), Flickr, and Amazon.com all leverage REST.</a:t>
            </a:r>
            <a:endParaRPr lang="en-SG" sz="1600" b="1" dirty="0"/>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963478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634AC9-16AF-F0FC-9289-168C304EDC9D}"/>
              </a:ext>
            </a:extLst>
          </p:cNvPr>
          <p:cNvSpPr>
            <a:spLocks noGrp="1"/>
          </p:cNvSpPr>
          <p:nvPr>
            <p:ph type="title"/>
          </p:nvPr>
        </p:nvSpPr>
        <p:spPr>
          <a:xfrm>
            <a:off x="1137036" y="609600"/>
            <a:ext cx="8548386" cy="1282459"/>
          </a:xfrm>
        </p:spPr>
        <p:txBody>
          <a:bodyPr>
            <a:normAutofit/>
          </a:bodyPr>
          <a:lstStyle/>
          <a:p>
            <a:r>
              <a:rPr lang="en-SG" sz="4100"/>
              <a:t>Technologies used by Web Services/SOA</a:t>
            </a:r>
          </a:p>
        </p:txBody>
      </p:sp>
      <p:sp>
        <p:nvSpPr>
          <p:cNvPr id="3" name="Content Placeholder 2">
            <a:extLst>
              <a:ext uri="{FF2B5EF4-FFF2-40B4-BE49-F238E27FC236}">
                <a16:creationId xmlns:a16="http://schemas.microsoft.com/office/drawing/2014/main" id="{FA467514-022A-D922-3F23-5E55B2159EB4}"/>
              </a:ext>
            </a:extLst>
          </p:cNvPr>
          <p:cNvSpPr>
            <a:spLocks noGrp="1"/>
          </p:cNvSpPr>
          <p:nvPr>
            <p:ph idx="1"/>
          </p:nvPr>
        </p:nvSpPr>
        <p:spPr>
          <a:xfrm>
            <a:off x="1137035" y="2147358"/>
            <a:ext cx="8548386" cy="4076394"/>
          </a:xfrm>
        </p:spPr>
        <p:txBody>
          <a:bodyPr>
            <a:normAutofit/>
          </a:bodyPr>
          <a:lstStyle/>
          <a:p>
            <a:r>
              <a:rPr lang="en-SG" sz="2000"/>
              <a:t>WSDL(Web Service Description Language):</a:t>
            </a:r>
          </a:p>
          <a:p>
            <a:pPr lvl="1"/>
            <a:r>
              <a:rPr lang="en-SG" sz="2000"/>
              <a:t>WSDL is an XML-based language for the description of Web services.</a:t>
            </a:r>
          </a:p>
          <a:p>
            <a:pPr lvl="1"/>
            <a:r>
              <a:rPr lang="en-SG" sz="2000"/>
              <a:t> It is used to define the interface of a Web service in terms of methods to be called and types and structures of the required parameters and return values.</a:t>
            </a:r>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777706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14BB5D5A-459B-402E-88BC-40824716E3AB}"/>
              </a:ext>
            </a:extLst>
          </p:cNvPr>
          <p:cNvSpPr>
            <a:spLocks noGrp="1"/>
          </p:cNvSpPr>
          <p:nvPr>
            <p:ph type="title"/>
          </p:nvPr>
        </p:nvSpPr>
        <p:spPr>
          <a:xfrm>
            <a:off x="958506" y="800392"/>
            <a:ext cx="10264697" cy="1212102"/>
          </a:xfrm>
        </p:spPr>
        <p:txBody>
          <a:bodyPr>
            <a:normAutofit/>
          </a:bodyPr>
          <a:lstStyle/>
          <a:p>
            <a:r>
              <a:rPr lang="en-SG" sz="4000">
                <a:solidFill>
                  <a:srgbClr val="FFFFFF"/>
                </a:solidFill>
              </a:rPr>
              <a:t>How SOA Meets Cloud Computing</a:t>
            </a:r>
          </a:p>
        </p:txBody>
      </p:sp>
      <p:sp>
        <p:nvSpPr>
          <p:cNvPr id="3" name="Content Placeholder 2">
            <a:extLst>
              <a:ext uri="{FF2B5EF4-FFF2-40B4-BE49-F238E27FC236}">
                <a16:creationId xmlns:a16="http://schemas.microsoft.com/office/drawing/2014/main" id="{E2D2DB0D-C9F3-424A-BE28-48B6BB9256B6}"/>
              </a:ext>
            </a:extLst>
          </p:cNvPr>
          <p:cNvSpPr>
            <a:spLocks noGrp="1"/>
          </p:cNvSpPr>
          <p:nvPr>
            <p:ph idx="1"/>
          </p:nvPr>
        </p:nvSpPr>
        <p:spPr>
          <a:xfrm>
            <a:off x="1367624" y="2490436"/>
            <a:ext cx="9708995" cy="3567173"/>
          </a:xfrm>
        </p:spPr>
        <p:txBody>
          <a:bodyPr anchor="ctr">
            <a:normAutofit/>
          </a:bodyPr>
          <a:lstStyle/>
          <a:p>
            <a:r>
              <a:rPr lang="en-SG" sz="1900" dirty="0"/>
              <a:t>SOA is widely considered to be an enabling technology for cloud computing.</a:t>
            </a:r>
          </a:p>
          <a:p>
            <a:r>
              <a:rPr lang="en-SG" sz="1900" dirty="0"/>
              <a:t>Cloud computing requires high degree of encapsulation.</a:t>
            </a:r>
          </a:p>
          <a:p>
            <a:r>
              <a:rPr lang="en-SG" sz="1900" dirty="0"/>
              <a:t>There should not be any hardware dependencies or resource location dependencies in order to achieve the true virtualization and elasticity in cloud.</a:t>
            </a:r>
          </a:p>
          <a:p>
            <a:r>
              <a:rPr lang="en-SG" sz="1900" dirty="0"/>
              <a:t>Also, threads of execution of various users should be properly isolated in cloud, as any vulnerability will result in the information or data of one user being leaked into another consumer.</a:t>
            </a:r>
          </a:p>
          <a:p>
            <a:r>
              <a:rPr lang="en-SG" sz="1900" dirty="0"/>
              <a:t>SOA makes the cooperation of computers connected over a network easy.</a:t>
            </a:r>
          </a:p>
          <a:p>
            <a:pPr lvl="1"/>
            <a:r>
              <a:rPr lang="en-SG" sz="1900" dirty="0"/>
              <a:t>An arbitrary number of services could be run on a computer, and each service can communicate with any other service in the network without human interaction and also without the need  to make any modification to the underlying program itself.</a:t>
            </a:r>
          </a:p>
          <a:p>
            <a:pPr marL="0" indent="0">
              <a:buNone/>
            </a:pPr>
            <a:endParaRPr lang="en-SG" sz="1900" dirty="0"/>
          </a:p>
        </p:txBody>
      </p:sp>
    </p:spTree>
    <p:extLst>
      <p:ext uri="{BB962C8B-B14F-4D97-AF65-F5344CB8AC3E}">
        <p14:creationId xmlns:p14="http://schemas.microsoft.com/office/powerpoint/2010/main" val="1095121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DD4A2D-F899-4858-ABE8-81C335F7B62A}"/>
              </a:ext>
            </a:extLst>
          </p:cNvPr>
          <p:cNvSpPr>
            <a:spLocks noGrp="1"/>
          </p:cNvSpPr>
          <p:nvPr>
            <p:ph type="title"/>
          </p:nvPr>
        </p:nvSpPr>
        <p:spPr>
          <a:xfrm>
            <a:off x="838200" y="365125"/>
            <a:ext cx="10515600" cy="1325563"/>
          </a:xfrm>
        </p:spPr>
        <p:txBody>
          <a:bodyPr>
            <a:normAutofit/>
          </a:bodyPr>
          <a:lstStyle/>
          <a:p>
            <a:r>
              <a:rPr lang="en-SG" sz="4600"/>
              <a:t>How SOA Meets Cloud Computing (Cont..)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A3BC400-B6D4-4E35-8F81-956A3476FD70}"/>
              </a:ext>
            </a:extLst>
          </p:cNvPr>
          <p:cNvSpPr>
            <a:spLocks noGrp="1"/>
          </p:cNvSpPr>
          <p:nvPr>
            <p:ph idx="1"/>
          </p:nvPr>
        </p:nvSpPr>
        <p:spPr>
          <a:xfrm>
            <a:off x="838200" y="1929384"/>
            <a:ext cx="10515600" cy="4251960"/>
          </a:xfrm>
        </p:spPr>
        <p:txBody>
          <a:bodyPr>
            <a:normAutofit/>
          </a:bodyPr>
          <a:lstStyle/>
          <a:p>
            <a:r>
              <a:rPr lang="en-SG" sz="2000"/>
              <a:t>When used with cloud computing, SOA helps to deliver IT resources as a service over the Internet and  to mix and match the resources to meet the business requirements.</a:t>
            </a:r>
          </a:p>
          <a:p>
            <a:pPr lvl="1"/>
            <a:r>
              <a:rPr lang="en-SG" sz="2000"/>
              <a:t>In an enterprise, the database could be hosted with one CSP, process server with another CSP, application development platform another CSP and web server with another CSP.</a:t>
            </a:r>
          </a:p>
          <a:p>
            <a:r>
              <a:rPr lang="en-SG" sz="2000"/>
              <a:t>That means the SOA can be extended to support the cloud computing providers to provide a cost-effective solution in such a way that the cloud-based resources and on-premise resources work in tandem.</a:t>
            </a:r>
          </a:p>
          <a:p>
            <a:r>
              <a:rPr lang="en-SG" sz="2000"/>
              <a:t>SOA and cloud together provide the required complete service-based solution.</a:t>
            </a:r>
          </a:p>
          <a:p>
            <a:r>
              <a:rPr lang="en-SG" sz="2000"/>
              <a:t>Multitenancy is the characteristic feature of cloud computing systems which is originally a feature possessed by the SOA-based systems.</a:t>
            </a:r>
          </a:p>
          <a:p>
            <a:pPr lvl="1"/>
            <a:r>
              <a:rPr lang="en-SG" sz="2000"/>
              <a:t>In the multitenant application a CSP has one instance of a program or the application running on the server and more than one customer at a time is using the copies of the application.</a:t>
            </a:r>
          </a:p>
        </p:txBody>
      </p:sp>
    </p:spTree>
    <p:extLst>
      <p:ext uri="{BB962C8B-B14F-4D97-AF65-F5344CB8AC3E}">
        <p14:creationId xmlns:p14="http://schemas.microsoft.com/office/powerpoint/2010/main" val="3182757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5406BE1-87D0-4607-893B-8B8B369B5A27}"/>
              </a:ext>
            </a:extLst>
          </p:cNvPr>
          <p:cNvSpPr>
            <a:spLocks noGrp="1"/>
          </p:cNvSpPr>
          <p:nvPr>
            <p:ph type="title"/>
          </p:nvPr>
        </p:nvSpPr>
        <p:spPr>
          <a:xfrm>
            <a:off x="1137036" y="548640"/>
            <a:ext cx="9543405" cy="1188720"/>
          </a:xfrm>
        </p:spPr>
        <p:txBody>
          <a:bodyPr>
            <a:normAutofit/>
          </a:bodyPr>
          <a:lstStyle/>
          <a:p>
            <a:r>
              <a:rPr lang="en-SG">
                <a:solidFill>
                  <a:schemeClr val="tx1">
                    <a:lumMod val="85000"/>
                    <a:lumOff val="15000"/>
                  </a:schemeClr>
                </a:solidFill>
              </a:rPr>
              <a:t>Introduction</a:t>
            </a:r>
          </a:p>
        </p:txBody>
      </p:sp>
      <p:sp>
        <p:nvSpPr>
          <p:cNvPr id="3" name="Content Placeholder 2">
            <a:extLst>
              <a:ext uri="{FF2B5EF4-FFF2-40B4-BE49-F238E27FC236}">
                <a16:creationId xmlns:a16="http://schemas.microsoft.com/office/drawing/2014/main" id="{AC26DECA-E582-437F-AEB3-608FDF802FEA}"/>
              </a:ext>
            </a:extLst>
          </p:cNvPr>
          <p:cNvSpPr>
            <a:spLocks noGrp="1"/>
          </p:cNvSpPr>
          <p:nvPr>
            <p:ph idx="1"/>
          </p:nvPr>
        </p:nvSpPr>
        <p:spPr>
          <a:xfrm>
            <a:off x="1957987" y="2431765"/>
            <a:ext cx="8276026" cy="3320031"/>
          </a:xfrm>
        </p:spPr>
        <p:txBody>
          <a:bodyPr anchor="ctr">
            <a:normAutofit/>
          </a:bodyPr>
          <a:lstStyle/>
          <a:p>
            <a:r>
              <a:rPr lang="en-SG" sz="2000">
                <a:solidFill>
                  <a:schemeClr val="tx1">
                    <a:lumMod val="85000"/>
                    <a:lumOff val="15000"/>
                  </a:schemeClr>
                </a:solidFill>
              </a:rPr>
              <a:t>Cloud computing enables service providers to offer various resources such as infrastructure, platform and software as services to the requesting users on a </a:t>
            </a:r>
            <a:r>
              <a:rPr lang="en-SG" sz="2000" b="1">
                <a:solidFill>
                  <a:schemeClr val="tx1">
                    <a:lumMod val="85000"/>
                    <a:lumOff val="15000"/>
                  </a:schemeClr>
                </a:solidFill>
              </a:rPr>
              <a:t>pay-as-you-go</a:t>
            </a:r>
            <a:r>
              <a:rPr lang="en-SG" sz="2000">
                <a:solidFill>
                  <a:schemeClr val="tx1">
                    <a:lumMod val="85000"/>
                    <a:lumOff val="15000"/>
                  </a:schemeClr>
                </a:solidFill>
              </a:rPr>
              <a:t> model.</a:t>
            </a:r>
          </a:p>
          <a:p>
            <a:r>
              <a:rPr lang="en-SG" sz="2000">
                <a:solidFill>
                  <a:schemeClr val="tx1">
                    <a:lumMod val="85000"/>
                    <a:lumOff val="15000"/>
                  </a:schemeClr>
                </a:solidFill>
              </a:rPr>
              <a:t>The cloud service consumers (CSCs) are benefitted from the cost reduction in procuring the resources and the quality of service (QoS) this cloud service providers promises.</a:t>
            </a:r>
          </a:p>
          <a:p>
            <a:r>
              <a:rPr lang="en-SG" sz="2000">
                <a:solidFill>
                  <a:schemeClr val="tx1">
                    <a:lumMod val="85000"/>
                    <a:lumOff val="15000"/>
                  </a:schemeClr>
                </a:solidFill>
              </a:rPr>
              <a:t>The success of cloud computing can be closely associated with the technological enhancements in various areas such as Service-Oriented Architecture (SOA), Virtualization, Multicore Technology, Networking Technology etc.</a:t>
            </a: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1267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81CAAC-A22D-4591-ADF8-1C6F405585D4}"/>
              </a:ext>
            </a:extLst>
          </p:cNvPr>
          <p:cNvSpPr>
            <a:spLocks noGrp="1"/>
          </p:cNvSpPr>
          <p:nvPr>
            <p:ph type="title"/>
          </p:nvPr>
        </p:nvSpPr>
        <p:spPr>
          <a:xfrm>
            <a:off x="838200" y="365125"/>
            <a:ext cx="10515600" cy="1325563"/>
          </a:xfrm>
        </p:spPr>
        <p:txBody>
          <a:bodyPr>
            <a:normAutofit/>
          </a:bodyPr>
          <a:lstStyle/>
          <a:p>
            <a:r>
              <a:rPr lang="en-SG" sz="5400"/>
              <a:t>Virtualization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8C2D404-A8FB-4FE9-8DE8-5A19588DF60A}"/>
              </a:ext>
            </a:extLst>
          </p:cNvPr>
          <p:cNvSpPr>
            <a:spLocks noGrp="1"/>
          </p:cNvSpPr>
          <p:nvPr>
            <p:ph idx="1"/>
          </p:nvPr>
        </p:nvSpPr>
        <p:spPr>
          <a:xfrm>
            <a:off x="838200" y="1929384"/>
            <a:ext cx="10515600" cy="4251960"/>
          </a:xfrm>
        </p:spPr>
        <p:txBody>
          <a:bodyPr>
            <a:normAutofit/>
          </a:bodyPr>
          <a:lstStyle/>
          <a:p>
            <a:r>
              <a:rPr lang="en-SG" sz="2200"/>
              <a:t>Virtualization is a large umbrella of technologies and concepts that are meant to provide an abstract environment—whether virtual hardware or an operating system—to run applications. </a:t>
            </a:r>
          </a:p>
          <a:p>
            <a:r>
              <a:rPr lang="en-SG" sz="2200"/>
              <a:t>The term </a:t>
            </a:r>
            <a:r>
              <a:rPr lang="en-SG" sz="2200" b="1"/>
              <a:t>virtualization</a:t>
            </a:r>
            <a:r>
              <a:rPr lang="en-SG" sz="2200"/>
              <a:t> is often synonymous with </a:t>
            </a:r>
            <a:r>
              <a:rPr lang="en-SG" sz="2200" b="1"/>
              <a:t>hardware virtualization</a:t>
            </a:r>
            <a:r>
              <a:rPr lang="en-SG" sz="2200"/>
              <a:t>, which plays a fundamental role in efficiently delivering Infrastructure-as-a-Service (IaaS) solutions for cloud computing.</a:t>
            </a:r>
          </a:p>
          <a:p>
            <a:r>
              <a:rPr lang="en-SG" sz="2200"/>
              <a:t> </a:t>
            </a:r>
          </a:p>
        </p:txBody>
      </p:sp>
    </p:spTree>
    <p:extLst>
      <p:ext uri="{BB962C8B-B14F-4D97-AF65-F5344CB8AC3E}">
        <p14:creationId xmlns:p14="http://schemas.microsoft.com/office/powerpoint/2010/main" val="3452546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C0290-4A6C-4D3E-9E50-3869B7B7EF4D}"/>
              </a:ext>
            </a:extLst>
          </p:cNvPr>
          <p:cNvSpPr>
            <a:spLocks noGrp="1"/>
          </p:cNvSpPr>
          <p:nvPr>
            <p:ph type="title"/>
          </p:nvPr>
        </p:nvSpPr>
        <p:spPr/>
        <p:txBody>
          <a:bodyPr/>
          <a:lstStyle/>
          <a:p>
            <a:r>
              <a:rPr lang="en-SG" dirty="0"/>
              <a:t>History of Virtualization</a:t>
            </a:r>
          </a:p>
        </p:txBody>
      </p:sp>
      <p:sp>
        <p:nvSpPr>
          <p:cNvPr id="3" name="Content Placeholder 2">
            <a:extLst>
              <a:ext uri="{FF2B5EF4-FFF2-40B4-BE49-F238E27FC236}">
                <a16:creationId xmlns:a16="http://schemas.microsoft.com/office/drawing/2014/main" id="{5B718248-B780-47FC-A77E-DFD9607F0CA4}"/>
              </a:ext>
            </a:extLst>
          </p:cNvPr>
          <p:cNvSpPr>
            <a:spLocks noGrp="1"/>
          </p:cNvSpPr>
          <p:nvPr>
            <p:ph idx="1"/>
          </p:nvPr>
        </p:nvSpPr>
        <p:spPr/>
        <p:txBody>
          <a:bodyPr/>
          <a:lstStyle/>
          <a:p>
            <a:pPr algn="just"/>
            <a:r>
              <a:rPr lang="en-SG" dirty="0"/>
              <a:t>The first step toward consistent adoption of virtualization technologies was made with the wide spread of virtual machine-based programming languages: </a:t>
            </a:r>
          </a:p>
          <a:p>
            <a:pPr lvl="1" algn="just"/>
            <a:r>
              <a:rPr lang="en-SG" dirty="0"/>
              <a:t>In 1995 Sun released Java, which soon became popular among developers. </a:t>
            </a:r>
          </a:p>
          <a:p>
            <a:pPr lvl="1" algn="just"/>
            <a:r>
              <a:rPr lang="en-SG" dirty="0"/>
              <a:t>The ability to integrate small Java applications, called applets, made Java a very successful platform, and with the beginning of the new millennium Java played a significant role in the application server market segment, thus demonstrating that the existing technology was ready to support the execution of managed code for enterprise-class applications. </a:t>
            </a:r>
          </a:p>
          <a:p>
            <a:endParaRPr lang="en-SG" dirty="0"/>
          </a:p>
          <a:p>
            <a:endParaRPr lang="en-SG" dirty="0"/>
          </a:p>
        </p:txBody>
      </p:sp>
    </p:spTree>
    <p:extLst>
      <p:ext uri="{BB962C8B-B14F-4D97-AF65-F5344CB8AC3E}">
        <p14:creationId xmlns:p14="http://schemas.microsoft.com/office/powerpoint/2010/main" val="1150084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86966-F056-4516-A7ED-B1BF59E43994}"/>
              </a:ext>
            </a:extLst>
          </p:cNvPr>
          <p:cNvSpPr>
            <a:spLocks noGrp="1"/>
          </p:cNvSpPr>
          <p:nvPr>
            <p:ph type="title"/>
          </p:nvPr>
        </p:nvSpPr>
        <p:spPr/>
        <p:txBody>
          <a:bodyPr/>
          <a:lstStyle/>
          <a:p>
            <a:r>
              <a:rPr lang="en-SG" dirty="0"/>
              <a:t>Virtualization (Cont..)</a:t>
            </a:r>
          </a:p>
        </p:txBody>
      </p:sp>
      <p:sp>
        <p:nvSpPr>
          <p:cNvPr id="3" name="Content Placeholder 2">
            <a:extLst>
              <a:ext uri="{FF2B5EF4-FFF2-40B4-BE49-F238E27FC236}">
                <a16:creationId xmlns:a16="http://schemas.microsoft.com/office/drawing/2014/main" id="{9DBB4C89-AFB1-4A24-8761-E4EF4A15B2E0}"/>
              </a:ext>
            </a:extLst>
          </p:cNvPr>
          <p:cNvSpPr>
            <a:spLocks noGrp="1"/>
          </p:cNvSpPr>
          <p:nvPr>
            <p:ph idx="1"/>
          </p:nvPr>
        </p:nvSpPr>
        <p:spPr/>
        <p:txBody>
          <a:bodyPr>
            <a:normAutofit fontScale="92500" lnSpcReduction="10000"/>
          </a:bodyPr>
          <a:lstStyle/>
          <a:p>
            <a:pPr algn="just"/>
            <a:r>
              <a:rPr lang="en-SG" dirty="0"/>
              <a:t>In 2002 Microsoft released the first version of .NET Framework, which was Microsoft’s alternative to the Java technology. </a:t>
            </a:r>
          </a:p>
          <a:p>
            <a:pPr lvl="1" algn="just"/>
            <a:r>
              <a:rPr lang="en-SG" dirty="0"/>
              <a:t>Based on the same principles as Java, able to support multiple programming languages, and featuring complete integration with other Microsoft technologies, .NET Framework soon became the principal development platform for the Microsoft world and quickly became popular among developers.</a:t>
            </a:r>
          </a:p>
          <a:p>
            <a:pPr algn="just"/>
            <a:r>
              <a:rPr lang="en-SG" dirty="0"/>
              <a:t> In 2006, two of the three “official languages” used for development at Google, Java and Python, were based on the virtual machine model. </a:t>
            </a:r>
          </a:p>
          <a:p>
            <a:pPr algn="just"/>
            <a:r>
              <a:rPr lang="en-SG" dirty="0"/>
              <a:t>This trend of shifting toward virtualization from a programming language perspective demonstrated an important fact: </a:t>
            </a:r>
          </a:p>
          <a:p>
            <a:pPr lvl="1" algn="just"/>
            <a:r>
              <a:rPr lang="en-SG" dirty="0">
                <a:solidFill>
                  <a:srgbClr val="FF0000"/>
                </a:solidFill>
              </a:rPr>
              <a:t>The technology was ready to support virtualized solutions without a significant performance overhead.</a:t>
            </a:r>
          </a:p>
          <a:p>
            <a:pPr algn="just"/>
            <a:endParaRPr lang="en-SG" dirty="0"/>
          </a:p>
        </p:txBody>
      </p:sp>
    </p:spTree>
    <p:extLst>
      <p:ext uri="{BB962C8B-B14F-4D97-AF65-F5344CB8AC3E}">
        <p14:creationId xmlns:p14="http://schemas.microsoft.com/office/powerpoint/2010/main" val="7105565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B74E2E-05C3-423B-9DDE-2541E33B666E}"/>
              </a:ext>
            </a:extLst>
          </p:cNvPr>
          <p:cNvSpPr>
            <a:spLocks noGrp="1"/>
          </p:cNvSpPr>
          <p:nvPr>
            <p:ph type="title"/>
          </p:nvPr>
        </p:nvSpPr>
        <p:spPr>
          <a:xfrm>
            <a:off x="838200" y="365125"/>
            <a:ext cx="10515600" cy="1325563"/>
          </a:xfrm>
        </p:spPr>
        <p:txBody>
          <a:bodyPr>
            <a:normAutofit/>
          </a:bodyPr>
          <a:lstStyle/>
          <a:p>
            <a:r>
              <a:rPr lang="en-SG" sz="5400"/>
              <a:t>Reasons of Virtualization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F1592F-4D3A-4E93-88FB-83AF5542F0D2}"/>
              </a:ext>
            </a:extLst>
          </p:cNvPr>
          <p:cNvSpPr>
            <a:spLocks noGrp="1"/>
          </p:cNvSpPr>
          <p:nvPr>
            <p:ph idx="1"/>
          </p:nvPr>
        </p:nvSpPr>
        <p:spPr>
          <a:xfrm>
            <a:off x="838200" y="1929384"/>
            <a:ext cx="10515600" cy="4251960"/>
          </a:xfrm>
        </p:spPr>
        <p:txBody>
          <a:bodyPr>
            <a:normAutofit/>
          </a:bodyPr>
          <a:lstStyle/>
          <a:p>
            <a:r>
              <a:rPr lang="en-SG" sz="2200"/>
              <a:t> Virtualization technologies have gained renewed interest recently due to the confluence of several phenomena:</a:t>
            </a:r>
          </a:p>
          <a:p>
            <a:r>
              <a:rPr lang="en-SG" sz="2200"/>
              <a:t> </a:t>
            </a:r>
            <a:r>
              <a:rPr lang="en-SG" sz="2200" b="1"/>
              <a:t>Increased performance and computing capacity:</a:t>
            </a:r>
            <a:r>
              <a:rPr lang="en-SG" sz="2200"/>
              <a:t> </a:t>
            </a:r>
          </a:p>
          <a:p>
            <a:pPr lvl="1"/>
            <a:r>
              <a:rPr lang="en-SG" sz="2200"/>
              <a:t>Nowadays, the average end-user desktop PC is powerful enough to meet almost all the needs of everyday computing, with extra capacity that is rarely used.</a:t>
            </a:r>
          </a:p>
          <a:p>
            <a:pPr lvl="1"/>
            <a:r>
              <a:rPr lang="en-SG" sz="2200"/>
              <a:t> Almost all these PCs have resources enough to host a virtual machine manager and execute a virtual machine with by far acceptable performance. </a:t>
            </a:r>
          </a:p>
          <a:p>
            <a:pPr lvl="1"/>
            <a:r>
              <a:rPr lang="en-SG" sz="2200"/>
              <a:t>The same consideration applies to the high-end side of the PC market, where supercomputers can provide immense compute power that can accommodate the execution of hundreds or thousands of virtual machines. </a:t>
            </a:r>
          </a:p>
          <a:p>
            <a:endParaRPr lang="en-SG" sz="2200"/>
          </a:p>
        </p:txBody>
      </p:sp>
    </p:spTree>
    <p:extLst>
      <p:ext uri="{BB962C8B-B14F-4D97-AF65-F5344CB8AC3E}">
        <p14:creationId xmlns:p14="http://schemas.microsoft.com/office/powerpoint/2010/main" val="3162763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53DA8-5170-4246-B25D-6C635DDFFC27}"/>
              </a:ext>
            </a:extLst>
          </p:cNvPr>
          <p:cNvSpPr>
            <a:spLocks noGrp="1"/>
          </p:cNvSpPr>
          <p:nvPr>
            <p:ph type="title"/>
          </p:nvPr>
        </p:nvSpPr>
        <p:spPr>
          <a:xfrm>
            <a:off x="838200" y="365125"/>
            <a:ext cx="10515600" cy="1325563"/>
          </a:xfrm>
        </p:spPr>
        <p:txBody>
          <a:bodyPr>
            <a:normAutofit/>
          </a:bodyPr>
          <a:lstStyle/>
          <a:p>
            <a:r>
              <a:rPr lang="en-SG" sz="5400"/>
              <a:t>Reasons of  Virtualization(Cont…)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D6F561F-212F-4356-9071-B45327F96805}"/>
              </a:ext>
            </a:extLst>
          </p:cNvPr>
          <p:cNvSpPr>
            <a:spLocks noGrp="1"/>
          </p:cNvSpPr>
          <p:nvPr>
            <p:ph idx="1"/>
          </p:nvPr>
        </p:nvSpPr>
        <p:spPr>
          <a:xfrm>
            <a:off x="838200" y="1929384"/>
            <a:ext cx="10515600" cy="4251960"/>
          </a:xfrm>
        </p:spPr>
        <p:txBody>
          <a:bodyPr>
            <a:normAutofit/>
          </a:bodyPr>
          <a:lstStyle/>
          <a:p>
            <a:r>
              <a:rPr lang="en-SG" sz="2000"/>
              <a:t> </a:t>
            </a:r>
            <a:r>
              <a:rPr lang="en-SG" sz="2000" b="1"/>
              <a:t>Underutilized hardware and software resources:</a:t>
            </a:r>
          </a:p>
          <a:p>
            <a:pPr lvl="1"/>
            <a:r>
              <a:rPr lang="en-SG" sz="2000"/>
              <a:t>Computers today are so powerful that in most cases only a fraction of their capacity is used by an application or the system. </a:t>
            </a:r>
          </a:p>
          <a:p>
            <a:pPr lvl="1"/>
            <a:r>
              <a:rPr lang="en-SG" sz="2000"/>
              <a:t>Moreover, if we consider the IT infrastructure of an enterprise, many computers are only partially utilized whereas they could be used without interruption on a 24/7/365 basis.</a:t>
            </a:r>
          </a:p>
          <a:p>
            <a:pPr lvl="2"/>
            <a:r>
              <a:rPr lang="en-SG" dirty="0"/>
              <a:t> For example, desktop PCs mostly devoted to office automation tasks and used by administrative staff are only used during work hours, remaining completely unused overnight.</a:t>
            </a:r>
            <a:endParaRPr lang="en-SG"/>
          </a:p>
          <a:p>
            <a:pPr lvl="1"/>
            <a:r>
              <a:rPr lang="en-SG" sz="2000"/>
              <a:t> Using these resources for other purposes after hours could improve the efficiency of the IT infrastructure.</a:t>
            </a:r>
          </a:p>
          <a:p>
            <a:pPr lvl="1"/>
            <a:r>
              <a:rPr lang="en-SG" sz="2000"/>
              <a:t> To transparently provide such a service, it would be necessary to deploy a completely separate environment, which can be achieved through virtualization. </a:t>
            </a:r>
          </a:p>
        </p:txBody>
      </p:sp>
    </p:spTree>
    <p:extLst>
      <p:ext uri="{BB962C8B-B14F-4D97-AF65-F5344CB8AC3E}">
        <p14:creationId xmlns:p14="http://schemas.microsoft.com/office/powerpoint/2010/main" val="828783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DFF820-7AB0-4DFE-86E5-5FEE1E77A678}"/>
              </a:ext>
            </a:extLst>
          </p:cNvPr>
          <p:cNvSpPr>
            <a:spLocks noGrp="1"/>
          </p:cNvSpPr>
          <p:nvPr>
            <p:ph type="title"/>
          </p:nvPr>
        </p:nvSpPr>
        <p:spPr>
          <a:xfrm>
            <a:off x="838200" y="365125"/>
            <a:ext cx="10515600" cy="1325563"/>
          </a:xfrm>
        </p:spPr>
        <p:txBody>
          <a:bodyPr>
            <a:normAutofit/>
          </a:bodyPr>
          <a:lstStyle/>
          <a:p>
            <a:r>
              <a:rPr lang="en-SG" sz="5400"/>
              <a:t>Reasons of  Virtualization(Cont…)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FC5EA33-8365-4B92-A05C-7FDEB3F6A17E}"/>
              </a:ext>
            </a:extLst>
          </p:cNvPr>
          <p:cNvSpPr>
            <a:spLocks noGrp="1"/>
          </p:cNvSpPr>
          <p:nvPr>
            <p:ph idx="1"/>
          </p:nvPr>
        </p:nvSpPr>
        <p:spPr>
          <a:xfrm>
            <a:off x="838200" y="1929384"/>
            <a:ext cx="10515600" cy="4251960"/>
          </a:xfrm>
        </p:spPr>
        <p:txBody>
          <a:bodyPr>
            <a:normAutofit/>
          </a:bodyPr>
          <a:lstStyle/>
          <a:p>
            <a:r>
              <a:rPr lang="en-SG" sz="2200"/>
              <a:t> </a:t>
            </a:r>
            <a:r>
              <a:rPr lang="en-SG" sz="2200" b="1"/>
              <a:t>Lack of space:</a:t>
            </a:r>
          </a:p>
          <a:p>
            <a:pPr lvl="1"/>
            <a:r>
              <a:rPr lang="en-SG" sz="2200"/>
              <a:t> The continuous need for additional capacity, whether storage or compute power, makes data centers grow quickly. </a:t>
            </a:r>
          </a:p>
          <a:p>
            <a:pPr lvl="1"/>
            <a:r>
              <a:rPr lang="en-SG" sz="2200"/>
              <a:t>Companies such as Google and Microsoft expand their infrastructures by building data centers as large as football fields that are able to host thousands of nodes.</a:t>
            </a:r>
          </a:p>
          <a:p>
            <a:pPr lvl="1"/>
            <a:r>
              <a:rPr lang="en-SG" sz="2200"/>
              <a:t> Although this is viable for IT giants, in most cases enterprises cannot afford to build another data center to accommodate additional resource capacity.</a:t>
            </a:r>
          </a:p>
          <a:p>
            <a:pPr lvl="1"/>
            <a:r>
              <a:rPr lang="en-SG" sz="2200"/>
              <a:t> This condition, along with hardware underutilization, has led to the diffusion of a technique called </a:t>
            </a:r>
            <a:r>
              <a:rPr lang="en-SG" sz="2200" b="1"/>
              <a:t>server consolidation</a:t>
            </a:r>
            <a:r>
              <a:rPr lang="en-SG" sz="2200"/>
              <a:t> for which virtualization technologies are fundamental. </a:t>
            </a:r>
          </a:p>
        </p:txBody>
      </p:sp>
    </p:spTree>
    <p:extLst>
      <p:ext uri="{BB962C8B-B14F-4D97-AF65-F5344CB8AC3E}">
        <p14:creationId xmlns:p14="http://schemas.microsoft.com/office/powerpoint/2010/main" val="1378720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273B79-7532-45DA-812A-72DD8C933FAA}"/>
              </a:ext>
            </a:extLst>
          </p:cNvPr>
          <p:cNvSpPr>
            <a:spLocks noGrp="1"/>
          </p:cNvSpPr>
          <p:nvPr>
            <p:ph type="title"/>
          </p:nvPr>
        </p:nvSpPr>
        <p:spPr>
          <a:xfrm>
            <a:off x="838200" y="365125"/>
            <a:ext cx="10515600" cy="1325563"/>
          </a:xfrm>
        </p:spPr>
        <p:txBody>
          <a:bodyPr>
            <a:normAutofit/>
          </a:bodyPr>
          <a:lstStyle/>
          <a:p>
            <a:r>
              <a:rPr lang="en-SG" sz="5400"/>
              <a:t>Reasons of  Virtualization(Cont…)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FF20E63-843A-4584-9E58-9F4A81402FA4}"/>
              </a:ext>
            </a:extLst>
          </p:cNvPr>
          <p:cNvSpPr>
            <a:spLocks noGrp="1"/>
          </p:cNvSpPr>
          <p:nvPr>
            <p:ph idx="1"/>
          </p:nvPr>
        </p:nvSpPr>
        <p:spPr>
          <a:xfrm>
            <a:off x="838200" y="1929384"/>
            <a:ext cx="10515600" cy="4251960"/>
          </a:xfrm>
        </p:spPr>
        <p:txBody>
          <a:bodyPr>
            <a:normAutofit/>
          </a:bodyPr>
          <a:lstStyle/>
          <a:p>
            <a:r>
              <a:rPr lang="en-SG" sz="2200"/>
              <a:t> </a:t>
            </a:r>
            <a:r>
              <a:rPr lang="en-SG" sz="2200" b="1"/>
              <a:t>Greening initiatives</a:t>
            </a:r>
            <a:r>
              <a:rPr lang="en-SG" sz="2200"/>
              <a:t> </a:t>
            </a:r>
          </a:p>
          <a:p>
            <a:pPr lvl="1"/>
            <a:r>
              <a:rPr lang="en-SG" sz="2200"/>
              <a:t>Recently, companies are increasingly looking for ways to reduce the amount of energy they consume and to reduce their carbon footprint. </a:t>
            </a:r>
          </a:p>
          <a:p>
            <a:pPr lvl="1"/>
            <a:r>
              <a:rPr lang="en-SG" sz="2200"/>
              <a:t>Data centers are one of the major power consumers; they contribute consistently to the impact that a company has on the environment.</a:t>
            </a:r>
          </a:p>
          <a:p>
            <a:pPr lvl="1"/>
            <a:r>
              <a:rPr lang="en-SG" sz="2200"/>
              <a:t>Maintaining a data center operation not only involves keeping servers on, but a great deal of energy is also consumed in keeping them cool.</a:t>
            </a:r>
          </a:p>
          <a:p>
            <a:pPr lvl="1"/>
            <a:r>
              <a:rPr lang="en-SG" sz="2200"/>
              <a:t> Infrastructures for cooling have a significant impact on the carbon footprint of a data center.</a:t>
            </a:r>
          </a:p>
          <a:p>
            <a:pPr lvl="1"/>
            <a:r>
              <a:rPr lang="en-SG" sz="2200"/>
              <a:t> Hence, reducing the number of servers through server consolidation will definitely reduce the impact of cooling and power consumption of a data center. </a:t>
            </a:r>
          </a:p>
          <a:p>
            <a:pPr lvl="1"/>
            <a:r>
              <a:rPr lang="en-SG" sz="2200"/>
              <a:t>Virtualization technologies can provide an efficient way of consolidating servers. </a:t>
            </a:r>
          </a:p>
        </p:txBody>
      </p:sp>
    </p:spTree>
    <p:extLst>
      <p:ext uri="{BB962C8B-B14F-4D97-AF65-F5344CB8AC3E}">
        <p14:creationId xmlns:p14="http://schemas.microsoft.com/office/powerpoint/2010/main" val="15229056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4D66E5-545E-4EA8-825D-77F3CA6B4DB4}"/>
              </a:ext>
            </a:extLst>
          </p:cNvPr>
          <p:cNvSpPr>
            <a:spLocks noGrp="1"/>
          </p:cNvSpPr>
          <p:nvPr>
            <p:ph type="title"/>
          </p:nvPr>
        </p:nvSpPr>
        <p:spPr>
          <a:xfrm>
            <a:off x="838200" y="365125"/>
            <a:ext cx="10515600" cy="1325563"/>
          </a:xfrm>
        </p:spPr>
        <p:txBody>
          <a:bodyPr>
            <a:normAutofit/>
          </a:bodyPr>
          <a:lstStyle/>
          <a:p>
            <a:r>
              <a:rPr lang="en-SG" sz="5400"/>
              <a:t>Reasons of  Virtualization(Cont…)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5710AB-7359-46E4-AEE0-0B20330EA9DB}"/>
              </a:ext>
            </a:extLst>
          </p:cNvPr>
          <p:cNvSpPr>
            <a:spLocks noGrp="1"/>
          </p:cNvSpPr>
          <p:nvPr>
            <p:ph idx="1"/>
          </p:nvPr>
        </p:nvSpPr>
        <p:spPr>
          <a:xfrm>
            <a:off x="838200" y="1929384"/>
            <a:ext cx="10515600" cy="4251960"/>
          </a:xfrm>
        </p:spPr>
        <p:txBody>
          <a:bodyPr>
            <a:normAutofit/>
          </a:bodyPr>
          <a:lstStyle/>
          <a:p>
            <a:r>
              <a:rPr lang="en-SG" sz="2000"/>
              <a:t> </a:t>
            </a:r>
            <a:r>
              <a:rPr lang="en-SG" sz="2000" b="1"/>
              <a:t>Rise of administrative costs</a:t>
            </a:r>
            <a:r>
              <a:rPr lang="en-SG" sz="2000"/>
              <a:t> :</a:t>
            </a:r>
          </a:p>
          <a:p>
            <a:pPr lvl="1"/>
            <a:r>
              <a:rPr lang="en-SG" sz="2000"/>
              <a:t>Power consumption and cooling costs have now become higher than the cost of IT equipment. </a:t>
            </a:r>
          </a:p>
          <a:p>
            <a:pPr lvl="1"/>
            <a:r>
              <a:rPr lang="en-SG" sz="2000"/>
              <a:t>Moreover, the increased demand for additional capacity, which translates into more servers in a data center, is also responsible for a significant increment in administrative costs.</a:t>
            </a:r>
          </a:p>
          <a:p>
            <a:pPr lvl="1"/>
            <a:r>
              <a:rPr lang="en-SG" sz="2000"/>
              <a:t> Computers—in particular, servers—do not operate all on their own, but they require care and feeding from system administrators.</a:t>
            </a:r>
          </a:p>
          <a:p>
            <a:pPr lvl="1"/>
            <a:r>
              <a:rPr lang="en-SG" sz="2000"/>
              <a:t> Common system administration tasks include hardware monitoring, defective hardware replacement, server setup and updates, server resources monitoring, and backups. </a:t>
            </a:r>
          </a:p>
          <a:p>
            <a:pPr lvl="1"/>
            <a:r>
              <a:rPr lang="en-SG" sz="2000"/>
              <a:t>These are labour-intensive operations, and the higher the number of servers that have to be managed, the higher the administrative costs.</a:t>
            </a:r>
          </a:p>
          <a:p>
            <a:pPr lvl="1"/>
            <a:r>
              <a:rPr lang="en-SG" sz="2000"/>
              <a:t> Virtualization can help reduce the number of required servers for a given workload, thus reducing the cost of the administrative personnel.</a:t>
            </a:r>
          </a:p>
          <a:p>
            <a:endParaRPr lang="en-SG" sz="2000"/>
          </a:p>
        </p:txBody>
      </p:sp>
    </p:spTree>
    <p:extLst>
      <p:ext uri="{BB962C8B-B14F-4D97-AF65-F5344CB8AC3E}">
        <p14:creationId xmlns:p14="http://schemas.microsoft.com/office/powerpoint/2010/main" val="947922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EC8D45-0E0F-4D3C-A345-129FFF944BF3}"/>
              </a:ext>
            </a:extLst>
          </p:cNvPr>
          <p:cNvSpPr>
            <a:spLocks noGrp="1"/>
          </p:cNvSpPr>
          <p:nvPr>
            <p:ph type="title"/>
          </p:nvPr>
        </p:nvSpPr>
        <p:spPr>
          <a:xfrm>
            <a:off x="643467" y="321734"/>
            <a:ext cx="4970877" cy="1135737"/>
          </a:xfrm>
        </p:spPr>
        <p:txBody>
          <a:bodyPr vert="horz" lIns="91440" tIns="45720" rIns="91440" bIns="45720" rtlCol="0" anchor="ctr">
            <a:normAutofit/>
          </a:bodyPr>
          <a:lstStyle/>
          <a:p>
            <a:r>
              <a:rPr lang="en-US" sz="3600" kern="1200">
                <a:solidFill>
                  <a:schemeClr val="tx1"/>
                </a:solidFill>
                <a:latin typeface="+mj-lt"/>
                <a:ea typeface="+mj-ea"/>
                <a:cs typeface="+mj-cs"/>
              </a:rPr>
              <a:t>Components of Virtualized Environment</a:t>
            </a:r>
          </a:p>
        </p:txBody>
      </p:sp>
      <p:sp>
        <p:nvSpPr>
          <p:cNvPr id="3" name="Content Placeholder 2">
            <a:extLst>
              <a:ext uri="{FF2B5EF4-FFF2-40B4-BE49-F238E27FC236}">
                <a16:creationId xmlns:a16="http://schemas.microsoft.com/office/drawing/2014/main" id="{4438C9C9-9BAC-41D2-A548-BCFAA3F30A9D}"/>
              </a:ext>
            </a:extLst>
          </p:cNvPr>
          <p:cNvSpPr>
            <a:spLocks noGrp="1"/>
          </p:cNvSpPr>
          <p:nvPr>
            <p:ph sz="half" idx="1"/>
          </p:nvPr>
        </p:nvSpPr>
        <p:spPr>
          <a:xfrm>
            <a:off x="643468" y="1782981"/>
            <a:ext cx="4970877" cy="4393982"/>
          </a:xfrm>
        </p:spPr>
        <p:txBody>
          <a:bodyPr vert="horz" lIns="91440" tIns="45720" rIns="91440" bIns="45720" rtlCol="0">
            <a:normAutofit/>
          </a:bodyPr>
          <a:lstStyle/>
          <a:p>
            <a:r>
              <a:rPr lang="en-US" sz="1400"/>
              <a:t>In a virtualized environment there are three major components: </a:t>
            </a:r>
            <a:r>
              <a:rPr lang="en-US" sz="1400" b="1"/>
              <a:t>guest</a:t>
            </a:r>
            <a:r>
              <a:rPr lang="en-US" sz="1400"/>
              <a:t>, </a:t>
            </a:r>
            <a:r>
              <a:rPr lang="en-US" sz="1400" b="1"/>
              <a:t>host</a:t>
            </a:r>
            <a:r>
              <a:rPr lang="en-US" sz="1400"/>
              <a:t>, and </a:t>
            </a:r>
            <a:r>
              <a:rPr lang="en-US" sz="1400" b="1"/>
              <a:t>virtualization layer</a:t>
            </a:r>
            <a:r>
              <a:rPr lang="en-US" sz="1400"/>
              <a:t>.</a:t>
            </a:r>
          </a:p>
          <a:p>
            <a:r>
              <a:rPr lang="en-US" sz="1400" b="1"/>
              <a:t>The Host:</a:t>
            </a:r>
          </a:p>
          <a:p>
            <a:pPr lvl="1" fontAlgn="base"/>
            <a:r>
              <a:rPr lang="en-US" sz="1400" b="0" i="0">
                <a:effectLst/>
              </a:rPr>
              <a:t>The host machine is the physical hardware upon which the virtualization takes place. </a:t>
            </a:r>
          </a:p>
          <a:p>
            <a:pPr lvl="1" fontAlgn="base"/>
            <a:r>
              <a:rPr lang="en-US" sz="1400" b="0" i="0">
                <a:effectLst/>
              </a:rPr>
              <a:t>This machine runs the virtualization software that allows virtual machines to exist. </a:t>
            </a:r>
          </a:p>
          <a:p>
            <a:pPr lvl="1" fontAlgn="base"/>
            <a:r>
              <a:rPr lang="en-US" sz="1400" b="0" i="0">
                <a:effectLst/>
              </a:rPr>
              <a:t>Its physical components such as memory, storage, and processor ultimately handle the needs of the virtual machines. </a:t>
            </a:r>
          </a:p>
          <a:p>
            <a:pPr lvl="1" fontAlgn="base"/>
            <a:r>
              <a:rPr lang="en-US" sz="1400" b="0" i="0">
                <a:effectLst/>
              </a:rPr>
              <a:t>These resources are typically hidden or masked from the guest machines.</a:t>
            </a:r>
          </a:p>
          <a:p>
            <a:pPr lvl="1" fontAlgn="base"/>
            <a:r>
              <a:rPr lang="en-US" sz="1400" b="0" i="0">
                <a:effectLst/>
              </a:rPr>
              <a:t>To produce this effect, a virtualization software, such as a </a:t>
            </a:r>
            <a:r>
              <a:rPr lang="en-US" sz="1400" b="1" i="0">
                <a:effectLst/>
              </a:rPr>
              <a:t>hypervisor</a:t>
            </a:r>
            <a:r>
              <a:rPr lang="en-US" sz="1400" b="0" i="0">
                <a:effectLst/>
              </a:rPr>
              <a:t>, is installed on the actual physical hardware.</a:t>
            </a:r>
          </a:p>
          <a:p>
            <a:pPr lvl="1" fontAlgn="base"/>
            <a:r>
              <a:rPr lang="en-US" sz="1400" b="0" i="0">
                <a:effectLst/>
              </a:rPr>
              <a:t>The purpose of the host machine is to provide the physical computing power to the virtual machines in the form of CPU, memory, storage, and network connection.</a:t>
            </a:r>
          </a:p>
          <a:p>
            <a:pPr lvl="1"/>
            <a:r>
              <a:rPr lang="en-US" sz="1400"/>
              <a:t> </a:t>
            </a:r>
          </a:p>
        </p:txBody>
      </p:sp>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C2CC7C99-F803-D38F-0C30-5530F2602D59}"/>
              </a:ext>
            </a:extLst>
          </p:cNvPr>
          <p:cNvPicPr>
            <a:picLocks noGrp="1" noChangeAspect="1"/>
          </p:cNvPicPr>
          <p:nvPr>
            <p:ph sz="half" idx="2"/>
          </p:nvPr>
        </p:nvPicPr>
        <p:blipFill>
          <a:blip r:embed="rId2"/>
          <a:stretch>
            <a:fillRect/>
          </a:stretch>
        </p:blipFill>
        <p:spPr>
          <a:xfrm>
            <a:off x="6257813" y="1438366"/>
            <a:ext cx="5290720" cy="3981266"/>
          </a:xfrm>
          <a:prstGeom prst="rect">
            <a:avLst/>
          </a:prstGeom>
        </p:spPr>
      </p:pic>
      <p:grpSp>
        <p:nvGrpSpPr>
          <p:cNvPr id="20" name="Group 16">
            <a:extLst>
              <a:ext uri="{FF2B5EF4-FFF2-40B4-BE49-F238E27FC236}">
                <a16:creationId xmlns:a16="http://schemas.microsoft.com/office/drawing/2014/main" id="{15CBE6EC-46EF-45D9-8E16-DCDC5917CA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4720" y="0"/>
            <a:ext cx="1097280" cy="1097280"/>
            <a:chOff x="11094720" y="0"/>
            <a:chExt cx="1097280" cy="1097280"/>
          </a:xfrm>
        </p:grpSpPr>
        <p:sp>
          <p:nvSpPr>
            <p:cNvPr id="21" name="Isosceles Triangle 17">
              <a:extLst>
                <a:ext uri="{FF2B5EF4-FFF2-40B4-BE49-F238E27FC236}">
                  <a16:creationId xmlns:a16="http://schemas.microsoft.com/office/drawing/2014/main" id="{DEEDCD65-9740-4F34-BDF1-9C068E053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1094720" y="0"/>
              <a:ext cx="1097280" cy="1097280"/>
            </a:xfrm>
            <a:prstGeom prst="triangle">
              <a:avLst>
                <a:gd name="adj" fmla="val 10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4B3DA7FD-5CC0-46D1-9DFB-5BAF6BE24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89552" y="127618"/>
              <a:ext cx="457894" cy="45789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636633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EE3FE3-3E1D-4271-9A91-00F7044F2D9A}"/>
              </a:ext>
            </a:extLst>
          </p:cNvPr>
          <p:cNvSpPr>
            <a:spLocks noGrp="1"/>
          </p:cNvSpPr>
          <p:nvPr>
            <p:ph type="title"/>
          </p:nvPr>
        </p:nvSpPr>
        <p:spPr>
          <a:xfrm>
            <a:off x="838200" y="365125"/>
            <a:ext cx="10515600" cy="1325563"/>
          </a:xfrm>
        </p:spPr>
        <p:txBody>
          <a:bodyPr>
            <a:normAutofit/>
          </a:bodyPr>
          <a:lstStyle/>
          <a:p>
            <a:r>
              <a:rPr lang="en-SG" sz="5400"/>
              <a:t>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B86D6E1-A686-403D-9337-EAB9EA1C97C3}"/>
              </a:ext>
            </a:extLst>
          </p:cNvPr>
          <p:cNvSpPr>
            <a:spLocks noGrp="1"/>
          </p:cNvSpPr>
          <p:nvPr>
            <p:ph idx="1"/>
          </p:nvPr>
        </p:nvSpPr>
        <p:spPr>
          <a:xfrm>
            <a:off x="838200" y="1929384"/>
            <a:ext cx="10515600" cy="4251960"/>
          </a:xfrm>
        </p:spPr>
        <p:txBody>
          <a:bodyPr>
            <a:normAutofit/>
          </a:bodyPr>
          <a:lstStyle/>
          <a:p>
            <a:r>
              <a:rPr lang="en-SG" sz="1700" b="1"/>
              <a:t>The Guest:</a:t>
            </a:r>
          </a:p>
          <a:p>
            <a:pPr lvl="1" fontAlgn="base"/>
            <a:r>
              <a:rPr lang="en-SG" sz="1700" b="0" i="0">
                <a:effectLst/>
                <a:latin typeface="Roboto" panose="02000000000000000000" pitchFamily="2" charset="0"/>
              </a:rPr>
              <a:t>The software-only machine (Guest) runs on the host machine within the created virtual environment. </a:t>
            </a:r>
          </a:p>
          <a:p>
            <a:pPr lvl="1" fontAlgn="base"/>
            <a:r>
              <a:rPr lang="en-SG" sz="1700" b="0" i="0">
                <a:effectLst/>
                <a:latin typeface="Roboto" panose="02000000000000000000" pitchFamily="2" charset="0"/>
              </a:rPr>
              <a:t>There can be multiple virtual machines running on a single host. </a:t>
            </a:r>
          </a:p>
          <a:p>
            <a:pPr lvl="1" fontAlgn="base"/>
            <a:r>
              <a:rPr lang="en-SG" sz="1700" b="0" i="0">
                <a:effectLst/>
                <a:latin typeface="Roboto" panose="02000000000000000000" pitchFamily="2" charset="0"/>
              </a:rPr>
              <a:t>A virtual machine need not be a computer.</a:t>
            </a:r>
          </a:p>
          <a:p>
            <a:pPr lvl="1" fontAlgn="base"/>
            <a:r>
              <a:rPr lang="en-SG" sz="1700" b="0" i="0">
                <a:effectLst/>
                <a:latin typeface="Roboto" panose="02000000000000000000" pitchFamily="2" charset="0"/>
              </a:rPr>
              <a:t> It is possible to virtualize various types of storage, databases, and other systems as well.</a:t>
            </a:r>
          </a:p>
          <a:p>
            <a:pPr lvl="1" fontAlgn="base"/>
            <a:r>
              <a:rPr lang="en-SG" sz="1700" b="0" i="0">
                <a:effectLst/>
                <a:latin typeface="Roboto" panose="02000000000000000000" pitchFamily="2" charset="0"/>
              </a:rPr>
              <a:t>A virtual machine runs its own environment. </a:t>
            </a:r>
          </a:p>
          <a:p>
            <a:pPr lvl="1" fontAlgn="base"/>
            <a:r>
              <a:rPr lang="en-SG" sz="1700">
                <a:latin typeface="Roboto" panose="02000000000000000000" pitchFamily="2" charset="0"/>
              </a:rPr>
              <a:t>A VM can act as</a:t>
            </a:r>
            <a:r>
              <a:rPr lang="en-SG" sz="1700" b="0" i="0">
                <a:effectLst/>
                <a:latin typeface="Roboto" panose="02000000000000000000" pitchFamily="2" charset="0"/>
              </a:rPr>
              <a:t> a single piece of physical hardware such as a desktop computer or server. </a:t>
            </a:r>
          </a:p>
          <a:p>
            <a:pPr lvl="1" fontAlgn="base"/>
            <a:r>
              <a:rPr lang="en-SG" sz="1700" b="0" i="0">
                <a:effectLst/>
                <a:latin typeface="Roboto" panose="02000000000000000000" pitchFamily="2" charset="0"/>
              </a:rPr>
              <a:t>However, everything is passed through the hypervisor, which makes the actual requests to the real hardware. </a:t>
            </a:r>
          </a:p>
          <a:p>
            <a:pPr lvl="1" fontAlgn="base"/>
            <a:r>
              <a:rPr lang="en-SG" sz="1700" b="0" i="0">
                <a:effectLst/>
                <a:latin typeface="Roboto" panose="02000000000000000000" pitchFamily="2" charset="0"/>
              </a:rPr>
              <a:t>The hardware returns any data or feedback to the hypervisor, which passes it on to the virtual machine.</a:t>
            </a:r>
          </a:p>
          <a:p>
            <a:pPr lvl="1" fontAlgn="base"/>
            <a:r>
              <a:rPr lang="en-SG" sz="1700" b="0" i="0">
                <a:effectLst/>
                <a:latin typeface="Roboto" panose="02000000000000000000" pitchFamily="2" charset="0"/>
              </a:rPr>
              <a:t>Each virtual machine runs separately from all other virtual machines. In fact, each virtual machine believes it is the only system running on the hardware.</a:t>
            </a:r>
          </a:p>
          <a:p>
            <a:pPr lvl="1"/>
            <a:endParaRPr lang="en-SG" sz="1700" b="1"/>
          </a:p>
          <a:p>
            <a:endParaRPr lang="en-SG" sz="1700"/>
          </a:p>
        </p:txBody>
      </p:sp>
    </p:spTree>
    <p:extLst>
      <p:ext uri="{BB962C8B-B14F-4D97-AF65-F5344CB8AC3E}">
        <p14:creationId xmlns:p14="http://schemas.microsoft.com/office/powerpoint/2010/main" val="2017219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0D63A-3A23-4EC8-9788-45E218828E44}"/>
              </a:ext>
            </a:extLst>
          </p:cNvPr>
          <p:cNvSpPr>
            <a:spLocks noGrp="1"/>
          </p:cNvSpPr>
          <p:nvPr>
            <p:ph type="title"/>
          </p:nvPr>
        </p:nvSpPr>
        <p:spPr/>
        <p:txBody>
          <a:bodyPr/>
          <a:lstStyle/>
          <a:p>
            <a:r>
              <a:rPr lang="en-SG" dirty="0"/>
              <a:t>What is SOA</a:t>
            </a:r>
          </a:p>
        </p:txBody>
      </p:sp>
      <p:sp>
        <p:nvSpPr>
          <p:cNvPr id="3" name="Content Placeholder 2">
            <a:extLst>
              <a:ext uri="{FF2B5EF4-FFF2-40B4-BE49-F238E27FC236}">
                <a16:creationId xmlns:a16="http://schemas.microsoft.com/office/drawing/2014/main" id="{D4192786-DBDD-47B0-B42F-6774B5E2F4E8}"/>
              </a:ext>
            </a:extLst>
          </p:cNvPr>
          <p:cNvSpPr>
            <a:spLocks noGrp="1"/>
          </p:cNvSpPr>
          <p:nvPr>
            <p:ph idx="1"/>
          </p:nvPr>
        </p:nvSpPr>
        <p:spPr/>
        <p:txBody>
          <a:bodyPr>
            <a:normAutofit fontScale="62500" lnSpcReduction="20000"/>
          </a:bodyPr>
          <a:lstStyle/>
          <a:p>
            <a:pPr algn="just"/>
            <a:r>
              <a:rPr lang="en-SG" b="0" i="0" dirty="0">
                <a:solidFill>
                  <a:srgbClr val="333333"/>
                </a:solidFill>
                <a:effectLst/>
                <a:latin typeface="Georgia" panose="02040502050405020303" pitchFamily="18" charset="0"/>
              </a:rPr>
              <a:t>Service-Oriented Architecture or SOA is an architectural approach for designing and developing a </a:t>
            </a:r>
            <a:r>
              <a:rPr lang="en-SG" b="0" i="0" u="none" strike="noStrike" dirty="0">
                <a:solidFill>
                  <a:srgbClr val="20A3F0"/>
                </a:solidFill>
                <a:effectLst/>
                <a:latin typeface="Georgia" panose="02040502050405020303" pitchFamily="18" charset="0"/>
              </a:rPr>
              <a:t>web application</a:t>
            </a:r>
            <a:r>
              <a:rPr lang="en-SG" b="0" i="0" dirty="0">
                <a:solidFill>
                  <a:srgbClr val="333333"/>
                </a:solidFill>
                <a:effectLst/>
                <a:latin typeface="Georgia" panose="02040502050405020303" pitchFamily="18" charset="0"/>
              </a:rPr>
              <a:t>. </a:t>
            </a:r>
          </a:p>
          <a:p>
            <a:pPr algn="just"/>
            <a:r>
              <a:rPr lang="en-SG" b="0" i="0" dirty="0">
                <a:solidFill>
                  <a:srgbClr val="333333"/>
                </a:solidFill>
                <a:effectLst/>
                <a:latin typeface="Georgia" panose="02040502050405020303" pitchFamily="18" charset="0"/>
              </a:rPr>
              <a:t>In this approach, an application uses services available over the network via communication calls or requests.</a:t>
            </a:r>
          </a:p>
          <a:p>
            <a:pPr algn="just"/>
            <a:r>
              <a:rPr lang="en-SG" b="1" i="0" dirty="0">
                <a:solidFill>
                  <a:srgbClr val="FF0000"/>
                </a:solidFill>
                <a:effectLst/>
                <a:latin typeface="openSans"/>
              </a:rPr>
              <a:t>A service is a self-contained unit of software that performs a specific task.</a:t>
            </a:r>
          </a:p>
          <a:p>
            <a:pPr algn="just"/>
            <a:r>
              <a:rPr lang="en-SG" b="0" i="0" dirty="0">
                <a:solidFill>
                  <a:srgbClr val="55565A"/>
                </a:solidFill>
                <a:effectLst/>
                <a:latin typeface="openSans"/>
              </a:rPr>
              <a:t> It has three components: </a:t>
            </a:r>
            <a:r>
              <a:rPr lang="en-SG" b="1" i="0" dirty="0">
                <a:solidFill>
                  <a:srgbClr val="55565A"/>
                </a:solidFill>
                <a:effectLst/>
                <a:latin typeface="openSans"/>
              </a:rPr>
              <a:t>an interface, a contract, and implementation</a:t>
            </a:r>
            <a:r>
              <a:rPr lang="en-SG" b="0" i="0" dirty="0">
                <a:solidFill>
                  <a:srgbClr val="55565A"/>
                </a:solidFill>
                <a:effectLst/>
                <a:latin typeface="openSans"/>
              </a:rPr>
              <a:t>. </a:t>
            </a:r>
          </a:p>
          <a:p>
            <a:pPr algn="just"/>
            <a:r>
              <a:rPr lang="en-SG" b="0" i="0" dirty="0">
                <a:solidFill>
                  <a:srgbClr val="55565A"/>
                </a:solidFill>
                <a:effectLst/>
                <a:latin typeface="openSans"/>
              </a:rPr>
              <a:t>The </a:t>
            </a:r>
            <a:r>
              <a:rPr lang="en-SG" b="1" i="0" dirty="0">
                <a:solidFill>
                  <a:srgbClr val="55565A"/>
                </a:solidFill>
                <a:effectLst/>
                <a:latin typeface="openSans"/>
              </a:rPr>
              <a:t>interface</a:t>
            </a:r>
            <a:r>
              <a:rPr lang="en-SG" b="0" i="0" dirty="0">
                <a:solidFill>
                  <a:srgbClr val="55565A"/>
                </a:solidFill>
                <a:effectLst/>
                <a:latin typeface="openSans"/>
              </a:rPr>
              <a:t> defines how a service provider will </a:t>
            </a:r>
            <a:r>
              <a:rPr lang="en-SG" dirty="0">
                <a:solidFill>
                  <a:srgbClr val="55565A"/>
                </a:solidFill>
                <a:latin typeface="openSans"/>
              </a:rPr>
              <a:t>accept</a:t>
            </a:r>
            <a:r>
              <a:rPr lang="en-SG" b="0" i="0" dirty="0">
                <a:solidFill>
                  <a:srgbClr val="55565A"/>
                </a:solidFill>
                <a:effectLst/>
                <a:latin typeface="openSans"/>
              </a:rPr>
              <a:t> requests from a service consumer, the </a:t>
            </a:r>
            <a:r>
              <a:rPr lang="en-SG" b="1" i="0" dirty="0">
                <a:solidFill>
                  <a:srgbClr val="55565A"/>
                </a:solidFill>
                <a:effectLst/>
                <a:latin typeface="openSans"/>
              </a:rPr>
              <a:t>contract </a:t>
            </a:r>
            <a:r>
              <a:rPr lang="en-SG" b="0" i="0" dirty="0">
                <a:solidFill>
                  <a:srgbClr val="55565A"/>
                </a:solidFill>
                <a:effectLst/>
                <a:latin typeface="openSans"/>
              </a:rPr>
              <a:t>defines how the service provider and the service consumer should interact, and </a:t>
            </a:r>
            <a:r>
              <a:rPr lang="en-SG" b="1" i="0" dirty="0">
                <a:solidFill>
                  <a:srgbClr val="55565A"/>
                </a:solidFill>
                <a:effectLst/>
                <a:latin typeface="openSans"/>
              </a:rPr>
              <a:t>the implementation </a:t>
            </a:r>
            <a:r>
              <a:rPr lang="en-SG" b="0" i="0" dirty="0">
                <a:solidFill>
                  <a:srgbClr val="55565A"/>
                </a:solidFill>
                <a:effectLst/>
                <a:latin typeface="openSans"/>
              </a:rPr>
              <a:t>is the actual service code itself.</a:t>
            </a:r>
          </a:p>
          <a:p>
            <a:pPr algn="just"/>
            <a:r>
              <a:rPr lang="en-SG" b="0" i="0" dirty="0">
                <a:solidFill>
                  <a:srgbClr val="55565A"/>
                </a:solidFill>
                <a:effectLst/>
                <a:latin typeface="openSans"/>
              </a:rPr>
              <a:t>Because the interface of a service is separate from its implementation, a service provider can execute a request without the service consumer knowing how it does so; the service consumer only worries about consuming services.</a:t>
            </a:r>
            <a:endParaRPr lang="en-SG" b="0" i="0" dirty="0">
              <a:solidFill>
                <a:srgbClr val="333333"/>
              </a:solidFill>
              <a:effectLst/>
              <a:latin typeface="Georgia" panose="02040502050405020303" pitchFamily="18" charset="0"/>
            </a:endParaRPr>
          </a:p>
          <a:p>
            <a:pPr algn="just">
              <a:buFont typeface="Arial" panose="020B0604020202020204" pitchFamily="34" charset="0"/>
              <a:buChar char="•"/>
            </a:pPr>
            <a:r>
              <a:rPr lang="en-SG" b="0" i="0" dirty="0">
                <a:solidFill>
                  <a:srgbClr val="525252"/>
                </a:solidFill>
                <a:effectLst/>
                <a:latin typeface="IBM Plex Sans" panose="020B0503050203000203" pitchFamily="34" charset="0"/>
              </a:rPr>
              <a:t>SOA, or service-oriented architecture, defines a way to make software components reusable and </a:t>
            </a:r>
            <a:r>
              <a:rPr lang="en-SG" dirty="0">
                <a:solidFill>
                  <a:srgbClr val="525252"/>
                </a:solidFill>
                <a:latin typeface="IBM Plex Sans" panose="020B0503050203000203" pitchFamily="34" charset="0"/>
              </a:rPr>
              <a:t>available</a:t>
            </a:r>
            <a:r>
              <a:rPr lang="en-SG" b="0" i="0" dirty="0">
                <a:solidFill>
                  <a:srgbClr val="525252"/>
                </a:solidFill>
                <a:effectLst/>
                <a:latin typeface="IBM Plex Sans" panose="020B0503050203000203" pitchFamily="34" charset="0"/>
              </a:rPr>
              <a:t> via service interfaces. </a:t>
            </a:r>
          </a:p>
          <a:p>
            <a:pPr algn="just">
              <a:buFont typeface="Arial" panose="020B0604020202020204" pitchFamily="34" charset="0"/>
              <a:buChar char="•"/>
            </a:pPr>
            <a:r>
              <a:rPr lang="en-SG" b="0" i="0" dirty="0">
                <a:solidFill>
                  <a:srgbClr val="525252"/>
                </a:solidFill>
                <a:effectLst/>
                <a:latin typeface="IBM Plex Sans" panose="020B0503050203000203" pitchFamily="34" charset="0"/>
              </a:rPr>
              <a:t>Services use common interface standards and an architectural pattern so they can be rapidly incorporated into new applications.  </a:t>
            </a:r>
            <a:endParaRPr lang="en-SG" b="0" i="0" dirty="0">
              <a:solidFill>
                <a:srgbClr val="333333"/>
              </a:solidFill>
              <a:effectLst/>
              <a:latin typeface="Georgia" panose="02040502050405020303" pitchFamily="18" charset="0"/>
            </a:endParaRPr>
          </a:p>
          <a:p>
            <a:endParaRPr lang="en-SG" dirty="0"/>
          </a:p>
        </p:txBody>
      </p:sp>
    </p:spTree>
    <p:extLst>
      <p:ext uri="{BB962C8B-B14F-4D97-AF65-F5344CB8AC3E}">
        <p14:creationId xmlns:p14="http://schemas.microsoft.com/office/powerpoint/2010/main" val="24821766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B57085-6BB5-47DC-A9C4-726A9E5466EC}"/>
              </a:ext>
            </a:extLst>
          </p:cNvPr>
          <p:cNvSpPr>
            <a:spLocks noGrp="1"/>
          </p:cNvSpPr>
          <p:nvPr>
            <p:ph type="title"/>
          </p:nvPr>
        </p:nvSpPr>
        <p:spPr>
          <a:xfrm>
            <a:off x="838200" y="365125"/>
            <a:ext cx="10515600" cy="1325563"/>
          </a:xfrm>
        </p:spPr>
        <p:txBody>
          <a:bodyPr>
            <a:normAutofit/>
          </a:bodyPr>
          <a:lstStyle/>
          <a:p>
            <a:endParaRPr lang="en-SG"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30C240-D70C-4C39-A9A3-A1D491EB406F}"/>
              </a:ext>
            </a:extLst>
          </p:cNvPr>
          <p:cNvSpPr>
            <a:spLocks noGrp="1"/>
          </p:cNvSpPr>
          <p:nvPr>
            <p:ph idx="1"/>
          </p:nvPr>
        </p:nvSpPr>
        <p:spPr>
          <a:xfrm>
            <a:off x="838200" y="1929384"/>
            <a:ext cx="10515600" cy="4251960"/>
          </a:xfrm>
        </p:spPr>
        <p:txBody>
          <a:bodyPr>
            <a:normAutofit/>
          </a:bodyPr>
          <a:lstStyle/>
          <a:p>
            <a:pPr fontAlgn="base"/>
            <a:r>
              <a:rPr lang="en-SG" sz="2200" b="1" i="0">
                <a:effectLst/>
                <a:latin typeface="Roboto" panose="02000000000000000000" pitchFamily="2" charset="0"/>
              </a:rPr>
              <a:t>Hypervisor</a:t>
            </a:r>
          </a:p>
          <a:p>
            <a:pPr lvl="1" fontAlgn="base"/>
            <a:r>
              <a:rPr lang="en-SG" sz="2200" b="0" i="0">
                <a:effectLst/>
                <a:latin typeface="Roboto" panose="02000000000000000000" pitchFamily="2" charset="0"/>
              </a:rPr>
              <a:t>Sometimes called a virtual machine manager (VMM), the Hypervisor is the software that exists to run, create and manage the virtual machines.</a:t>
            </a:r>
          </a:p>
          <a:p>
            <a:pPr lvl="1" fontAlgn="base"/>
            <a:r>
              <a:rPr lang="en-SG" sz="2200" b="0" i="0">
                <a:effectLst/>
                <a:latin typeface="Roboto" panose="02000000000000000000" pitchFamily="2" charset="0"/>
              </a:rPr>
              <a:t> The hypervisor is what makes virtualization possible and creates a virtual environment in which the guest machines run. </a:t>
            </a:r>
          </a:p>
          <a:p>
            <a:pPr lvl="1" fontAlgn="base"/>
            <a:r>
              <a:rPr lang="en-SG" sz="2200" b="0" i="0">
                <a:effectLst/>
                <a:latin typeface="Roboto" panose="02000000000000000000" pitchFamily="2" charset="0"/>
              </a:rPr>
              <a:t>To the guest machine, the hypervisor’s virtual machine is the only one that exists, even if there are numerous virtual machines running on the same physical hardware.</a:t>
            </a:r>
          </a:p>
          <a:p>
            <a:endParaRPr lang="en-SG" sz="2200"/>
          </a:p>
        </p:txBody>
      </p:sp>
    </p:spTree>
    <p:extLst>
      <p:ext uri="{BB962C8B-B14F-4D97-AF65-F5344CB8AC3E}">
        <p14:creationId xmlns:p14="http://schemas.microsoft.com/office/powerpoint/2010/main" val="17585105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B2E6B8-18BB-48EF-9937-F4AFA839D679}"/>
              </a:ext>
            </a:extLst>
          </p:cNvPr>
          <p:cNvSpPr>
            <a:spLocks noGrp="1"/>
          </p:cNvSpPr>
          <p:nvPr>
            <p:ph type="title"/>
          </p:nvPr>
        </p:nvSpPr>
        <p:spPr>
          <a:xfrm>
            <a:off x="838200" y="365125"/>
            <a:ext cx="10515600" cy="1325563"/>
          </a:xfrm>
        </p:spPr>
        <p:txBody>
          <a:bodyPr>
            <a:normAutofit/>
          </a:bodyPr>
          <a:lstStyle/>
          <a:p>
            <a:r>
              <a:rPr lang="en-SG" sz="5400"/>
              <a:t>Types of hypervisors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D4B2826-96F4-4B5E-831E-521EE2DDAACF}"/>
              </a:ext>
            </a:extLst>
          </p:cNvPr>
          <p:cNvSpPr>
            <a:spLocks noGrp="1"/>
          </p:cNvSpPr>
          <p:nvPr>
            <p:ph idx="1"/>
          </p:nvPr>
        </p:nvSpPr>
        <p:spPr>
          <a:xfrm>
            <a:off x="838200" y="1929384"/>
            <a:ext cx="10515600" cy="4251960"/>
          </a:xfrm>
        </p:spPr>
        <p:txBody>
          <a:bodyPr>
            <a:normAutofit/>
          </a:bodyPr>
          <a:lstStyle/>
          <a:p>
            <a:pPr fontAlgn="base"/>
            <a:r>
              <a:rPr lang="en-SG" sz="2000" b="1" i="0" dirty="0">
                <a:effectLst/>
                <a:latin typeface="Roboto" panose="02000000000000000000" pitchFamily="2" charset="0"/>
              </a:rPr>
              <a:t>Type-1</a:t>
            </a:r>
            <a:r>
              <a:rPr lang="en-SG" sz="2000" b="0" i="0" dirty="0">
                <a:effectLst/>
                <a:latin typeface="Roboto" panose="02000000000000000000" pitchFamily="2" charset="0"/>
              </a:rPr>
              <a:t>, or bare-metal hypervisors, are installed directly onto the physical hardware. As such, they must contain their own operating systems for booting, running the hardware, and connecting to the network. </a:t>
            </a:r>
          </a:p>
          <a:p>
            <a:pPr lvl="1" fontAlgn="base"/>
            <a:r>
              <a:rPr lang="en-SG" sz="1600" b="0" i="0" dirty="0">
                <a:effectLst/>
                <a:latin typeface="Roboto" panose="02000000000000000000" pitchFamily="2" charset="0"/>
              </a:rPr>
              <a:t>Popular Type-1 hypervisors include Microsoft Hyper-V and VMware </a:t>
            </a:r>
            <a:r>
              <a:rPr lang="en-SG" sz="1600" b="0" i="0" dirty="0" err="1">
                <a:effectLst/>
                <a:latin typeface="Roboto" panose="02000000000000000000" pitchFamily="2" charset="0"/>
              </a:rPr>
              <a:t>ESXi</a:t>
            </a:r>
            <a:r>
              <a:rPr lang="en-SG" sz="1600" b="0" i="0" dirty="0">
                <a:effectLst/>
                <a:latin typeface="Roboto" panose="02000000000000000000" pitchFamily="2" charset="0"/>
              </a:rPr>
              <a:t>.</a:t>
            </a:r>
          </a:p>
          <a:p>
            <a:pPr fontAlgn="base"/>
            <a:r>
              <a:rPr lang="en-SG" sz="2000" b="1" i="0" dirty="0">
                <a:effectLst/>
                <a:latin typeface="Roboto" panose="02000000000000000000" pitchFamily="2" charset="0"/>
              </a:rPr>
              <a:t>Type-2,</a:t>
            </a:r>
            <a:r>
              <a:rPr lang="en-SG" sz="2000" b="0" i="0" dirty="0">
                <a:effectLst/>
                <a:latin typeface="Roboto" panose="02000000000000000000" pitchFamily="2" charset="0"/>
              </a:rPr>
              <a:t> or hosted hypervisors, run on an operating system that is directly installed on the hardware.</a:t>
            </a:r>
          </a:p>
          <a:p>
            <a:pPr lvl="1" fontAlgn="base"/>
            <a:r>
              <a:rPr lang="en-SG" sz="1600" b="0" i="0" dirty="0">
                <a:effectLst/>
                <a:latin typeface="Roboto" panose="02000000000000000000" pitchFamily="2" charset="0"/>
              </a:rPr>
              <a:t> In this case, a copy of Windows, or a Unix-based system must be installed to boot the system and access the hardware. </a:t>
            </a:r>
          </a:p>
          <a:p>
            <a:pPr lvl="1" fontAlgn="base"/>
            <a:r>
              <a:rPr lang="en-SG" sz="1600" b="0" i="0" dirty="0">
                <a:effectLst/>
                <a:latin typeface="Roboto" panose="02000000000000000000" pitchFamily="2" charset="0"/>
              </a:rPr>
              <a:t>Once the operating system is running, the hosted hypervisor can launch. </a:t>
            </a:r>
          </a:p>
          <a:p>
            <a:pPr lvl="1" fontAlgn="base"/>
            <a:r>
              <a:rPr lang="en-SG" sz="1600" b="0" i="0" dirty="0">
                <a:effectLst/>
                <a:latin typeface="Roboto" panose="02000000000000000000" pitchFamily="2" charset="0"/>
              </a:rPr>
              <a:t>Type-2 hypervisors are often used to run multiple operating systems on a single machine, rather than to emulate numerous running systems on the hardware.</a:t>
            </a:r>
          </a:p>
          <a:p>
            <a:pPr lvl="1" fontAlgn="base"/>
            <a:r>
              <a:rPr lang="en-SG" sz="1600" b="0" i="0" dirty="0">
                <a:effectLst/>
                <a:latin typeface="Roboto" panose="02000000000000000000" pitchFamily="2" charset="0"/>
              </a:rPr>
              <a:t>Popular Type-2 hypervisors include VMware Workstation, VirtualBox, and Parallels that emulates a Windows operating system while running on a Mac-based computer.</a:t>
            </a:r>
          </a:p>
          <a:p>
            <a:endParaRPr lang="en-SG" sz="2000" dirty="0"/>
          </a:p>
        </p:txBody>
      </p:sp>
    </p:spTree>
    <p:extLst>
      <p:ext uri="{BB962C8B-B14F-4D97-AF65-F5344CB8AC3E}">
        <p14:creationId xmlns:p14="http://schemas.microsoft.com/office/powerpoint/2010/main" val="27760318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9DD641F-079B-4A51-ABD0-958B8690DAB8}"/>
              </a:ext>
            </a:extLst>
          </p:cNvPr>
          <p:cNvPicPr>
            <a:picLocks noChangeAspect="1"/>
          </p:cNvPicPr>
          <p:nvPr/>
        </p:nvPicPr>
        <p:blipFill>
          <a:blip r:embed="rId2"/>
          <a:stretch>
            <a:fillRect/>
          </a:stretch>
        </p:blipFill>
        <p:spPr>
          <a:xfrm>
            <a:off x="2714625" y="909637"/>
            <a:ext cx="6762750" cy="5038725"/>
          </a:xfrm>
          <a:prstGeom prst="rect">
            <a:avLst/>
          </a:prstGeom>
        </p:spPr>
      </p:pic>
    </p:spTree>
    <p:extLst>
      <p:ext uri="{BB962C8B-B14F-4D97-AF65-F5344CB8AC3E}">
        <p14:creationId xmlns:p14="http://schemas.microsoft.com/office/powerpoint/2010/main" val="3962656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D93F46-C982-474C-95F2-288747C4AF8A}"/>
              </a:ext>
            </a:extLst>
          </p:cNvPr>
          <p:cNvSpPr>
            <a:spLocks noGrp="1"/>
          </p:cNvSpPr>
          <p:nvPr>
            <p:ph type="title"/>
          </p:nvPr>
        </p:nvSpPr>
        <p:spPr>
          <a:xfrm>
            <a:off x="838200" y="365125"/>
            <a:ext cx="10515600" cy="1325563"/>
          </a:xfrm>
        </p:spPr>
        <p:txBody>
          <a:bodyPr>
            <a:normAutofit/>
          </a:bodyPr>
          <a:lstStyle/>
          <a:p>
            <a:r>
              <a:rPr lang="en-SG" sz="4600"/>
              <a:t>Characteristics of Virtualized Environment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7849647-8834-4FDA-B073-128E3CFFC973}"/>
              </a:ext>
            </a:extLst>
          </p:cNvPr>
          <p:cNvSpPr>
            <a:spLocks noGrp="1"/>
          </p:cNvSpPr>
          <p:nvPr>
            <p:ph idx="1"/>
          </p:nvPr>
        </p:nvSpPr>
        <p:spPr>
          <a:xfrm>
            <a:off x="838200" y="1929384"/>
            <a:ext cx="10515600" cy="4251960"/>
          </a:xfrm>
        </p:spPr>
        <p:txBody>
          <a:bodyPr>
            <a:normAutofit/>
          </a:bodyPr>
          <a:lstStyle/>
          <a:p>
            <a:r>
              <a:rPr lang="en-SG" sz="2000" dirty="0"/>
              <a:t>In the case of </a:t>
            </a:r>
            <a:r>
              <a:rPr lang="en-SG" sz="2000" b="1" dirty="0"/>
              <a:t>hardware virtualization</a:t>
            </a:r>
            <a:r>
              <a:rPr lang="en-SG" sz="2000" dirty="0"/>
              <a:t>, the guest is represented by a system image comprising an operating system and installed applications. </a:t>
            </a:r>
          </a:p>
          <a:p>
            <a:pPr lvl="1"/>
            <a:r>
              <a:rPr lang="en-SG" sz="2000" dirty="0"/>
              <a:t>These are installed on top of virtual hardware that is controlled and managed by the virtualization layer, also called the virtual machine manager.(VMM) </a:t>
            </a:r>
          </a:p>
          <a:p>
            <a:pPr lvl="1"/>
            <a:r>
              <a:rPr lang="en-SG" sz="2000" dirty="0"/>
              <a:t>The host is instead represented by the physical hardware, and in some cases the operating system, that defines the environment where the virtual machine manager is running. </a:t>
            </a:r>
          </a:p>
          <a:p>
            <a:r>
              <a:rPr lang="en-SG" sz="2000" dirty="0"/>
              <a:t>In the case of </a:t>
            </a:r>
            <a:r>
              <a:rPr lang="en-SG" sz="2000" b="1" dirty="0"/>
              <a:t>virtual storage</a:t>
            </a:r>
            <a:r>
              <a:rPr lang="en-SG" sz="2000" dirty="0"/>
              <a:t>, the guest might be client applications or users that interact with the virtual storage management software deployed on top of the real storage system.</a:t>
            </a:r>
          </a:p>
          <a:p>
            <a:r>
              <a:rPr lang="en-SG" sz="2000" dirty="0"/>
              <a:t> The case of </a:t>
            </a:r>
            <a:r>
              <a:rPr lang="en-SG" sz="2000" b="1" dirty="0"/>
              <a:t>virtual networking </a:t>
            </a:r>
            <a:r>
              <a:rPr lang="en-SG" sz="2000" dirty="0"/>
              <a:t>is also similar: The guest— applications and users—interacts with a virtual network, such as a virtual private network (VPN), which is managed by specific software (VPN client) using the physical network available on the node. </a:t>
            </a:r>
          </a:p>
          <a:p>
            <a:pPr lvl="1"/>
            <a:r>
              <a:rPr lang="en-SG" sz="2000" dirty="0"/>
              <a:t>VPNs are useful for creating the illusion of being within a different physical network and thus accessing the resources in it, which would otherwise not be available.</a:t>
            </a:r>
          </a:p>
        </p:txBody>
      </p:sp>
    </p:spTree>
    <p:extLst>
      <p:ext uri="{BB962C8B-B14F-4D97-AF65-F5344CB8AC3E}">
        <p14:creationId xmlns:p14="http://schemas.microsoft.com/office/powerpoint/2010/main" val="30657259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3D2D-674E-4909-86DB-18393B95C05D}"/>
              </a:ext>
            </a:extLst>
          </p:cNvPr>
          <p:cNvSpPr>
            <a:spLocks noGrp="1"/>
          </p:cNvSpPr>
          <p:nvPr>
            <p:ph type="title"/>
          </p:nvPr>
        </p:nvSpPr>
        <p:spPr/>
        <p:txBody>
          <a:bodyPr/>
          <a:lstStyle/>
          <a:p>
            <a:r>
              <a:rPr lang="en-SG" dirty="0"/>
              <a:t>Characteristics of Virtualized Environment(Cont..)</a:t>
            </a:r>
          </a:p>
        </p:txBody>
      </p:sp>
      <p:sp>
        <p:nvSpPr>
          <p:cNvPr id="3" name="Content Placeholder 2">
            <a:extLst>
              <a:ext uri="{FF2B5EF4-FFF2-40B4-BE49-F238E27FC236}">
                <a16:creationId xmlns:a16="http://schemas.microsoft.com/office/drawing/2014/main" id="{3FA29D1E-9990-46A6-92F1-A58C5DE32D58}"/>
              </a:ext>
            </a:extLst>
          </p:cNvPr>
          <p:cNvSpPr>
            <a:spLocks noGrp="1"/>
          </p:cNvSpPr>
          <p:nvPr>
            <p:ph idx="1"/>
          </p:nvPr>
        </p:nvSpPr>
        <p:spPr/>
        <p:txBody>
          <a:bodyPr/>
          <a:lstStyle/>
          <a:p>
            <a:pPr algn="just"/>
            <a:r>
              <a:rPr lang="en-SG" dirty="0">
                <a:solidFill>
                  <a:srgbClr val="FF0000"/>
                </a:solidFill>
              </a:rPr>
              <a:t>The main common characteristic of all these different implementations is the fact that the virtual environment is created by means of a software program. </a:t>
            </a:r>
          </a:p>
          <a:p>
            <a:pPr algn="just"/>
            <a:r>
              <a:rPr lang="en-SG" dirty="0"/>
              <a:t>The technologies of today allow profitable use of virtualization and make it possible to fully exploit the advantages that come with it.</a:t>
            </a:r>
          </a:p>
          <a:p>
            <a:pPr algn="just"/>
            <a:r>
              <a:rPr lang="en-SG" dirty="0"/>
              <a:t> Such advantages have always been characteristics of virtualized solutions.</a:t>
            </a:r>
          </a:p>
          <a:p>
            <a:endParaRPr lang="en-SG" dirty="0"/>
          </a:p>
        </p:txBody>
      </p:sp>
    </p:spTree>
    <p:extLst>
      <p:ext uri="{BB962C8B-B14F-4D97-AF65-F5344CB8AC3E}">
        <p14:creationId xmlns:p14="http://schemas.microsoft.com/office/powerpoint/2010/main" val="19070487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2"/>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6A41C36-20D7-4790-AB4F-B7352C0F9D94}"/>
              </a:ext>
            </a:extLst>
          </p:cNvPr>
          <p:cNvSpPr>
            <a:spLocks noGrp="1"/>
          </p:cNvSpPr>
          <p:nvPr>
            <p:ph type="title"/>
          </p:nvPr>
        </p:nvSpPr>
        <p:spPr>
          <a:xfrm>
            <a:off x="838200" y="401221"/>
            <a:ext cx="10515600" cy="1348065"/>
          </a:xfrm>
        </p:spPr>
        <p:txBody>
          <a:bodyPr>
            <a:normAutofit/>
          </a:bodyPr>
          <a:lstStyle/>
          <a:p>
            <a:r>
              <a:rPr lang="en-SG" sz="4200" dirty="0">
                <a:solidFill>
                  <a:srgbClr val="FFFFFF"/>
                </a:solidFill>
              </a:rPr>
              <a:t>Increased Security </a:t>
            </a:r>
            <a:br>
              <a:rPr lang="en-SG" sz="4200" dirty="0">
                <a:solidFill>
                  <a:srgbClr val="FFFFFF"/>
                </a:solidFill>
              </a:rPr>
            </a:br>
            <a:r>
              <a:rPr lang="en-SG" sz="4200" dirty="0">
                <a:solidFill>
                  <a:srgbClr val="FFFFFF"/>
                </a:solidFill>
              </a:rPr>
              <a:t>(Advantage of Virtualization)</a:t>
            </a:r>
          </a:p>
        </p:txBody>
      </p:sp>
      <p:sp>
        <p:nvSpPr>
          <p:cNvPr id="3" name="Content Placeholder 2">
            <a:extLst>
              <a:ext uri="{FF2B5EF4-FFF2-40B4-BE49-F238E27FC236}">
                <a16:creationId xmlns:a16="http://schemas.microsoft.com/office/drawing/2014/main" id="{9C7ABCEC-4F2C-4C7D-AF8D-BDEB745D62F2}"/>
              </a:ext>
            </a:extLst>
          </p:cNvPr>
          <p:cNvSpPr>
            <a:spLocks noGrp="1"/>
          </p:cNvSpPr>
          <p:nvPr>
            <p:ph idx="1"/>
          </p:nvPr>
        </p:nvSpPr>
        <p:spPr>
          <a:xfrm>
            <a:off x="838200" y="2586789"/>
            <a:ext cx="10515600" cy="3590174"/>
          </a:xfrm>
        </p:spPr>
        <p:txBody>
          <a:bodyPr>
            <a:normAutofit/>
          </a:bodyPr>
          <a:lstStyle/>
          <a:p>
            <a:r>
              <a:rPr lang="en-SG" sz="1700" dirty="0"/>
              <a:t>The ability to control the execution of a guest in a completely transparent manner opens new possibilities for delivering a secure, controlled execution environment. </a:t>
            </a:r>
          </a:p>
          <a:p>
            <a:r>
              <a:rPr lang="en-SG" sz="1700" dirty="0"/>
              <a:t>The virtual machine represents an emulated environment in which the guest is executed. </a:t>
            </a:r>
          </a:p>
          <a:p>
            <a:r>
              <a:rPr lang="en-SG" sz="1700" dirty="0"/>
              <a:t>All the operations of the guest are generally performed against the virtual machine, which then translates and applies them to the host. </a:t>
            </a:r>
          </a:p>
          <a:p>
            <a:r>
              <a:rPr lang="en-SG" sz="1700" dirty="0"/>
              <a:t>This level of indirect access allows the virtual machine manager (VMM) to control and filter the activity of the guest, thus preventing some harmful operations from being performed. </a:t>
            </a:r>
          </a:p>
          <a:p>
            <a:r>
              <a:rPr lang="en-SG" sz="1700" dirty="0"/>
              <a:t>Resources exposed by the host can then be hidden or simply protected from the guest. </a:t>
            </a:r>
          </a:p>
          <a:p>
            <a:r>
              <a:rPr lang="en-SG" sz="1700" dirty="0"/>
              <a:t>Moreover, sensitive information that is contained in the host can be naturally hidden without the need to install complex security policies. </a:t>
            </a:r>
          </a:p>
          <a:p>
            <a:r>
              <a:rPr lang="en-SG" sz="1700" dirty="0"/>
              <a:t>Increased security is a requirement when dealing with untrusted code</a:t>
            </a:r>
          </a:p>
          <a:p>
            <a:endParaRPr lang="en-SG" sz="1700" dirty="0"/>
          </a:p>
        </p:txBody>
      </p:sp>
    </p:spTree>
    <p:extLst>
      <p:ext uri="{BB962C8B-B14F-4D97-AF65-F5344CB8AC3E}">
        <p14:creationId xmlns:p14="http://schemas.microsoft.com/office/powerpoint/2010/main" val="22227012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05700-8A5C-4CDF-8577-831EBAA3D0D5}"/>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3000" kern="1200">
                <a:solidFill>
                  <a:schemeClr val="tx1"/>
                </a:solidFill>
                <a:latin typeface="+mj-lt"/>
                <a:ea typeface="+mj-ea"/>
                <a:cs typeface="+mj-cs"/>
              </a:rPr>
              <a:t>Managed execution</a:t>
            </a:r>
            <a:br>
              <a:rPr lang="en-US" sz="3000" kern="1200">
                <a:solidFill>
                  <a:schemeClr val="tx1"/>
                </a:solidFill>
                <a:latin typeface="+mj-lt"/>
                <a:ea typeface="+mj-ea"/>
                <a:cs typeface="+mj-cs"/>
              </a:rPr>
            </a:br>
            <a:r>
              <a:rPr lang="en-US" sz="3000" kern="1200">
                <a:solidFill>
                  <a:schemeClr val="tx1"/>
                </a:solidFill>
                <a:latin typeface="+mj-lt"/>
                <a:ea typeface="+mj-ea"/>
                <a:cs typeface="+mj-cs"/>
              </a:rPr>
              <a:t>(Advantage of Virtualization)</a:t>
            </a:r>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359DB2A-2015-4B65-A067-9ABBAF7235C4}"/>
              </a:ext>
            </a:extLst>
          </p:cNvPr>
          <p:cNvSpPr>
            <a:spLocks noGrp="1"/>
          </p:cNvSpPr>
          <p:nvPr>
            <p:ph sz="half" idx="1"/>
          </p:nvPr>
        </p:nvSpPr>
        <p:spPr>
          <a:xfrm>
            <a:off x="630936" y="2660904"/>
            <a:ext cx="4818888" cy="3547872"/>
          </a:xfrm>
        </p:spPr>
        <p:txBody>
          <a:bodyPr vert="horz" lIns="91440" tIns="45720" rIns="91440" bIns="45720" rtlCol="0" anchor="t">
            <a:normAutofit/>
          </a:bodyPr>
          <a:lstStyle/>
          <a:p>
            <a:r>
              <a:rPr lang="en-US" sz="1400"/>
              <a:t>Virtualization of the execution environment not only allows increased security, but a wider range of features also can be implemented.</a:t>
            </a:r>
          </a:p>
          <a:p>
            <a:r>
              <a:rPr lang="en-US" sz="1400"/>
              <a:t> In particular, sharing, aggregation, emulation, and isolation are the most relevant features </a:t>
            </a:r>
          </a:p>
          <a:p>
            <a:r>
              <a:rPr lang="en-US" sz="1400"/>
              <a:t> </a:t>
            </a:r>
            <a:r>
              <a:rPr lang="en-US" sz="1400" b="1"/>
              <a:t>Sharing:</a:t>
            </a:r>
          </a:p>
          <a:p>
            <a:pPr lvl="1"/>
            <a:r>
              <a:rPr lang="en-US" sz="1400"/>
              <a:t> Virtualization allows the creation of a separate computing environments within the same host.</a:t>
            </a:r>
          </a:p>
          <a:p>
            <a:pPr lvl="1"/>
            <a:r>
              <a:rPr lang="en-US" sz="1400"/>
              <a:t> In this way it is possible to fully exploit the capabilities of a powerful host, which would otherwise be underutilized. </a:t>
            </a:r>
          </a:p>
          <a:p>
            <a:pPr lvl="1"/>
            <a:r>
              <a:rPr lang="en-US" sz="1400"/>
              <a:t>Sharing is a particularly important feature in virtualized data centers, where this basic feature is used to reduce the number of active servers and limit power consumption.</a:t>
            </a:r>
          </a:p>
          <a:p>
            <a:endParaRPr lang="en-US" sz="1400"/>
          </a:p>
        </p:txBody>
      </p:sp>
      <p:pic>
        <p:nvPicPr>
          <p:cNvPr id="6" name="Content Placeholder 5">
            <a:extLst>
              <a:ext uri="{FF2B5EF4-FFF2-40B4-BE49-F238E27FC236}">
                <a16:creationId xmlns:a16="http://schemas.microsoft.com/office/drawing/2014/main" id="{B8539540-9F4C-0F38-8B99-840159367758}"/>
              </a:ext>
            </a:extLst>
          </p:cNvPr>
          <p:cNvPicPr>
            <a:picLocks noGrp="1" noChangeAspect="1"/>
          </p:cNvPicPr>
          <p:nvPr>
            <p:ph sz="half" idx="2"/>
          </p:nvPr>
        </p:nvPicPr>
        <p:blipFill>
          <a:blip r:embed="rId2"/>
          <a:stretch>
            <a:fillRect/>
          </a:stretch>
        </p:blipFill>
        <p:spPr>
          <a:xfrm>
            <a:off x="6099048" y="2384973"/>
            <a:ext cx="5458968" cy="2088054"/>
          </a:xfrm>
          <a:prstGeom prst="rect">
            <a:avLst/>
          </a:prstGeom>
        </p:spPr>
      </p:pic>
    </p:spTree>
    <p:extLst>
      <p:ext uri="{BB962C8B-B14F-4D97-AF65-F5344CB8AC3E}">
        <p14:creationId xmlns:p14="http://schemas.microsoft.com/office/powerpoint/2010/main" val="30679378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98C2DC-757D-456D-9008-6F60344A5862}"/>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5000" kern="1200">
                <a:solidFill>
                  <a:schemeClr val="tx1"/>
                </a:solidFill>
                <a:latin typeface="+mj-lt"/>
                <a:ea typeface="+mj-ea"/>
                <a:cs typeface="+mj-cs"/>
              </a:rPr>
              <a:t>Managed execution (Cont..)</a:t>
            </a:r>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E7278C4-2315-40D1-B41D-52A8A8B80208}"/>
              </a:ext>
            </a:extLst>
          </p:cNvPr>
          <p:cNvSpPr>
            <a:spLocks noGrp="1"/>
          </p:cNvSpPr>
          <p:nvPr>
            <p:ph sz="half" idx="1"/>
          </p:nvPr>
        </p:nvSpPr>
        <p:spPr>
          <a:xfrm>
            <a:off x="630936" y="2660904"/>
            <a:ext cx="4818888" cy="3547872"/>
          </a:xfrm>
        </p:spPr>
        <p:txBody>
          <a:bodyPr vert="horz" lIns="91440" tIns="45720" rIns="91440" bIns="45720" rtlCol="0" anchor="t">
            <a:normAutofit/>
          </a:bodyPr>
          <a:lstStyle/>
          <a:p>
            <a:r>
              <a:rPr lang="en-US" sz="1500"/>
              <a:t> </a:t>
            </a:r>
            <a:r>
              <a:rPr lang="en-US" sz="1500" b="1"/>
              <a:t>Aggregation:</a:t>
            </a:r>
          </a:p>
          <a:p>
            <a:pPr lvl="1"/>
            <a:r>
              <a:rPr lang="en-US" sz="1500"/>
              <a:t> Not only is it possible to share physical resource among several guests, but virtualization also allows aggregation, which is the opposite process.</a:t>
            </a:r>
          </a:p>
          <a:p>
            <a:pPr lvl="1"/>
            <a:r>
              <a:rPr lang="en-US" sz="1500"/>
              <a:t> A group of separate hosts can be tied together and represented to guests as a single virtual host. </a:t>
            </a:r>
          </a:p>
          <a:p>
            <a:pPr lvl="1"/>
            <a:r>
              <a:rPr lang="en-US" sz="1500"/>
              <a:t>This function is naturally implemented in middleware for distributed computing, with a classical example represented by cluster management software, which harnesses the physical resources of a homogeneous group of machines and represents them as a single resource. </a:t>
            </a:r>
          </a:p>
        </p:txBody>
      </p:sp>
      <p:pic>
        <p:nvPicPr>
          <p:cNvPr id="6" name="Content Placeholder 5">
            <a:extLst>
              <a:ext uri="{FF2B5EF4-FFF2-40B4-BE49-F238E27FC236}">
                <a16:creationId xmlns:a16="http://schemas.microsoft.com/office/drawing/2014/main" id="{6D4F3A19-20A1-BD2A-7F1F-B8AB8476DD8D}"/>
              </a:ext>
            </a:extLst>
          </p:cNvPr>
          <p:cNvPicPr>
            <a:picLocks noGrp="1" noChangeAspect="1"/>
          </p:cNvPicPr>
          <p:nvPr>
            <p:ph sz="half" idx="2"/>
          </p:nvPr>
        </p:nvPicPr>
        <p:blipFill>
          <a:blip r:embed="rId2"/>
          <a:stretch>
            <a:fillRect/>
          </a:stretch>
        </p:blipFill>
        <p:spPr>
          <a:xfrm>
            <a:off x="6099048" y="2384973"/>
            <a:ext cx="5458968" cy="2088054"/>
          </a:xfrm>
          <a:prstGeom prst="rect">
            <a:avLst/>
          </a:prstGeom>
        </p:spPr>
      </p:pic>
    </p:spTree>
    <p:extLst>
      <p:ext uri="{BB962C8B-B14F-4D97-AF65-F5344CB8AC3E}">
        <p14:creationId xmlns:p14="http://schemas.microsoft.com/office/powerpoint/2010/main" val="5080912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D814ED-F4C1-4532-84CE-6C4CC483ADAD}"/>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5000" kern="1200">
                <a:solidFill>
                  <a:schemeClr val="tx1"/>
                </a:solidFill>
                <a:latin typeface="+mj-lt"/>
                <a:ea typeface="+mj-ea"/>
                <a:cs typeface="+mj-cs"/>
              </a:rPr>
              <a:t>Managed execution (Cont..)</a:t>
            </a:r>
          </a:p>
        </p:txBody>
      </p:sp>
      <p:sp>
        <p:nvSpPr>
          <p:cNvPr id="13"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5B4703B-DEC2-4AE7-AD2A-9CC73EF08E63}"/>
              </a:ext>
            </a:extLst>
          </p:cNvPr>
          <p:cNvSpPr>
            <a:spLocks noGrp="1"/>
          </p:cNvSpPr>
          <p:nvPr>
            <p:ph sz="half" idx="1"/>
          </p:nvPr>
        </p:nvSpPr>
        <p:spPr>
          <a:xfrm>
            <a:off x="630936" y="2660904"/>
            <a:ext cx="4818888" cy="3547872"/>
          </a:xfrm>
        </p:spPr>
        <p:txBody>
          <a:bodyPr vert="horz" lIns="91440" tIns="45720" rIns="91440" bIns="45720" rtlCol="0" anchor="t">
            <a:normAutofit/>
          </a:bodyPr>
          <a:lstStyle/>
          <a:p>
            <a:r>
              <a:rPr lang="en-US" sz="1200" b="1"/>
              <a:t>Emulation:</a:t>
            </a:r>
          </a:p>
          <a:p>
            <a:pPr lvl="1"/>
            <a:r>
              <a:rPr lang="en-US" sz="1200"/>
              <a:t> Guest programs are executed within an environment that is controlled by the virtualization layer, which ultimately is a program. </a:t>
            </a:r>
          </a:p>
          <a:p>
            <a:pPr lvl="1"/>
            <a:r>
              <a:rPr lang="en-US" sz="1200"/>
              <a:t>This allows for controlling and tuning the environment that is exposed to guests. </a:t>
            </a:r>
          </a:p>
          <a:p>
            <a:pPr lvl="1"/>
            <a:r>
              <a:rPr lang="en-US" sz="1200"/>
              <a:t>This feature becomes very useful for testing purposes, where a specific guest has to be validated against different platforms or architectures and the wide range of options is not easily accessible during development.</a:t>
            </a:r>
          </a:p>
          <a:p>
            <a:pPr lvl="1"/>
            <a:r>
              <a:rPr lang="en-US" sz="1200"/>
              <a:t>Old and legacy software that does not meet the requirements of current systems can be run on emulated hardware without any need to change the code. </a:t>
            </a:r>
          </a:p>
          <a:p>
            <a:pPr lvl="1"/>
            <a:r>
              <a:rPr lang="en-US" sz="1200"/>
              <a:t>This is possible either by emulating the required hardware architecture or within a specific operating system sandbox, such as the MS-DOS mode in Windows 95/98. </a:t>
            </a:r>
          </a:p>
          <a:p>
            <a:endParaRPr lang="en-US" sz="1200"/>
          </a:p>
        </p:txBody>
      </p:sp>
      <p:pic>
        <p:nvPicPr>
          <p:cNvPr id="6" name="Content Placeholder 5">
            <a:extLst>
              <a:ext uri="{FF2B5EF4-FFF2-40B4-BE49-F238E27FC236}">
                <a16:creationId xmlns:a16="http://schemas.microsoft.com/office/drawing/2014/main" id="{16184E0B-D7F2-BED3-287E-195B79A0F6D1}"/>
              </a:ext>
            </a:extLst>
          </p:cNvPr>
          <p:cNvPicPr>
            <a:picLocks noGrp="1" noChangeAspect="1"/>
          </p:cNvPicPr>
          <p:nvPr>
            <p:ph sz="half" idx="2"/>
          </p:nvPr>
        </p:nvPicPr>
        <p:blipFill>
          <a:blip r:embed="rId2"/>
          <a:stretch>
            <a:fillRect/>
          </a:stretch>
        </p:blipFill>
        <p:spPr>
          <a:xfrm>
            <a:off x="6099048" y="2384973"/>
            <a:ext cx="5458968" cy="2088054"/>
          </a:xfrm>
          <a:prstGeom prst="rect">
            <a:avLst/>
          </a:prstGeom>
        </p:spPr>
      </p:pic>
    </p:spTree>
    <p:extLst>
      <p:ext uri="{BB962C8B-B14F-4D97-AF65-F5344CB8AC3E}">
        <p14:creationId xmlns:p14="http://schemas.microsoft.com/office/powerpoint/2010/main" val="23616947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53F3E00-CF9D-42D8-AE1F-6B44FAE790BB}"/>
              </a:ext>
            </a:extLst>
          </p:cNvPr>
          <p:cNvSpPr>
            <a:spLocks noGrp="1"/>
          </p:cNvSpPr>
          <p:nvPr>
            <p:ph type="title"/>
          </p:nvPr>
        </p:nvSpPr>
        <p:spPr>
          <a:xfrm>
            <a:off x="1137034" y="609597"/>
            <a:ext cx="9392421" cy="1330841"/>
          </a:xfrm>
        </p:spPr>
        <p:txBody>
          <a:bodyPr vert="horz" lIns="91440" tIns="45720" rIns="91440" bIns="45720" rtlCol="0" anchor="ctr">
            <a:normAutofit/>
          </a:bodyPr>
          <a:lstStyle/>
          <a:p>
            <a:r>
              <a:rPr lang="en-US" kern="1200">
                <a:solidFill>
                  <a:schemeClr val="tx1"/>
                </a:solidFill>
                <a:latin typeface="+mj-lt"/>
                <a:ea typeface="+mj-ea"/>
                <a:cs typeface="+mj-cs"/>
              </a:rPr>
              <a:t>Managed execution (Cont..)</a:t>
            </a:r>
          </a:p>
        </p:txBody>
      </p:sp>
      <p:sp>
        <p:nvSpPr>
          <p:cNvPr id="3" name="Content Placeholder 2">
            <a:extLst>
              <a:ext uri="{FF2B5EF4-FFF2-40B4-BE49-F238E27FC236}">
                <a16:creationId xmlns:a16="http://schemas.microsoft.com/office/drawing/2014/main" id="{E0A0B266-EE73-48BC-BBE8-6845A5F40CFD}"/>
              </a:ext>
            </a:extLst>
          </p:cNvPr>
          <p:cNvSpPr>
            <a:spLocks noGrp="1"/>
          </p:cNvSpPr>
          <p:nvPr>
            <p:ph sz="half" idx="1"/>
          </p:nvPr>
        </p:nvSpPr>
        <p:spPr>
          <a:xfrm>
            <a:off x="1137034" y="2198362"/>
            <a:ext cx="4958966" cy="3917773"/>
          </a:xfrm>
        </p:spPr>
        <p:txBody>
          <a:bodyPr vert="horz" lIns="91440" tIns="45720" rIns="91440" bIns="45720" rtlCol="0">
            <a:normAutofit/>
          </a:bodyPr>
          <a:lstStyle/>
          <a:p>
            <a:r>
              <a:rPr lang="en-US" sz="1400"/>
              <a:t> Isolation:</a:t>
            </a:r>
          </a:p>
          <a:p>
            <a:pPr lvl="1"/>
            <a:r>
              <a:rPr lang="en-US" sz="1400"/>
              <a:t> Virtualization allows providing guests—whether they are operating systems, applications, or other entities—with a completely separate environment, in which they are executed. </a:t>
            </a:r>
          </a:p>
          <a:p>
            <a:pPr lvl="1"/>
            <a:r>
              <a:rPr lang="en-US" sz="1400"/>
              <a:t>The guest program performs its activity by interacting with an abstraction layer, which provides access to the underlying resources. </a:t>
            </a:r>
          </a:p>
          <a:p>
            <a:pPr lvl="1"/>
            <a:r>
              <a:rPr lang="en-US" sz="1400"/>
              <a:t>Isolation brings several benefits; for example, it allows multiple guests to run on the same host without interfering with each other. </a:t>
            </a:r>
          </a:p>
          <a:p>
            <a:pPr lvl="1"/>
            <a:r>
              <a:rPr lang="en-US" sz="1400"/>
              <a:t>Second, it provides a separation between the host and the guest. </a:t>
            </a:r>
          </a:p>
          <a:p>
            <a:pPr lvl="1"/>
            <a:r>
              <a:rPr lang="en-US" sz="1400"/>
              <a:t>The virtual machine can filter the activity of the guest and prevent harmful operations against the host.</a:t>
            </a:r>
          </a:p>
          <a:p>
            <a:endParaRPr lang="en-US" sz="1400"/>
          </a:p>
        </p:txBody>
      </p:sp>
      <p:pic>
        <p:nvPicPr>
          <p:cNvPr id="6" name="Content Placeholder 5">
            <a:extLst>
              <a:ext uri="{FF2B5EF4-FFF2-40B4-BE49-F238E27FC236}">
                <a16:creationId xmlns:a16="http://schemas.microsoft.com/office/drawing/2014/main" id="{172E44A0-665B-4058-7653-E3D0C82DEBDA}"/>
              </a:ext>
            </a:extLst>
          </p:cNvPr>
          <p:cNvPicPr>
            <a:picLocks noGrp="1" noChangeAspect="1"/>
          </p:cNvPicPr>
          <p:nvPr>
            <p:ph sz="half" idx="2"/>
          </p:nvPr>
        </p:nvPicPr>
        <p:blipFill>
          <a:blip r:embed="rId2"/>
          <a:stretch>
            <a:fillRect/>
          </a:stretch>
        </p:blipFill>
        <p:spPr>
          <a:xfrm>
            <a:off x="6719367" y="3147070"/>
            <a:ext cx="4788505" cy="1831602"/>
          </a:xfrm>
          <a:prstGeom prst="rect">
            <a:avLst/>
          </a:prstGeom>
        </p:spPr>
      </p:pic>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910589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E8EF14-A69F-4103-9AD3-2B5E3201E515}"/>
              </a:ext>
            </a:extLst>
          </p:cNvPr>
          <p:cNvSpPr>
            <a:spLocks noGrp="1"/>
          </p:cNvSpPr>
          <p:nvPr>
            <p:ph type="title"/>
          </p:nvPr>
        </p:nvSpPr>
        <p:spPr>
          <a:xfrm>
            <a:off x="1137036" y="609600"/>
            <a:ext cx="8548386" cy="1282459"/>
          </a:xfrm>
        </p:spPr>
        <p:txBody>
          <a:bodyPr>
            <a:normAutofit/>
          </a:bodyPr>
          <a:lstStyle/>
          <a:p>
            <a:r>
              <a:rPr lang="en-SG"/>
              <a:t>SOA(Cont..)</a:t>
            </a:r>
            <a:endParaRPr lang="en-SG" dirty="0"/>
          </a:p>
        </p:txBody>
      </p:sp>
      <p:sp>
        <p:nvSpPr>
          <p:cNvPr id="3" name="Content Placeholder 2">
            <a:extLst>
              <a:ext uri="{FF2B5EF4-FFF2-40B4-BE49-F238E27FC236}">
                <a16:creationId xmlns:a16="http://schemas.microsoft.com/office/drawing/2014/main" id="{46DF37C0-EA87-44F1-8B2E-AEB51ED87399}"/>
              </a:ext>
            </a:extLst>
          </p:cNvPr>
          <p:cNvSpPr>
            <a:spLocks noGrp="1"/>
          </p:cNvSpPr>
          <p:nvPr>
            <p:ph idx="1"/>
          </p:nvPr>
        </p:nvSpPr>
        <p:spPr>
          <a:xfrm>
            <a:off x="1137035" y="2147358"/>
            <a:ext cx="8548386" cy="4076394"/>
          </a:xfrm>
        </p:spPr>
        <p:txBody>
          <a:bodyPr>
            <a:normAutofit/>
          </a:bodyPr>
          <a:lstStyle/>
          <a:p>
            <a:r>
              <a:rPr lang="en-SG" sz="1700" b="0" i="0">
                <a:effectLst/>
                <a:latin typeface="IBM Plex Sans" panose="020B0503050203000203" pitchFamily="34" charset="0"/>
              </a:rPr>
              <a:t>Each service in an SOA </a:t>
            </a:r>
            <a:r>
              <a:rPr lang="en-SG" sz="1700">
                <a:latin typeface="IBM Plex Sans" panose="020B0503050203000203" pitchFamily="34" charset="0"/>
              </a:rPr>
              <a:t>contains</a:t>
            </a:r>
            <a:r>
              <a:rPr lang="en-SG" sz="1700" b="0" i="0">
                <a:effectLst/>
                <a:latin typeface="IBM Plex Sans" panose="020B0503050203000203" pitchFamily="34" charset="0"/>
              </a:rPr>
              <a:t> the code and </a:t>
            </a:r>
            <a:r>
              <a:rPr lang="en-SG" sz="1700" b="0" i="1">
                <a:effectLst/>
                <a:latin typeface="IBM Plex Sans" panose="020B0503050203000203" pitchFamily="34" charset="0"/>
              </a:rPr>
              <a:t>data </a:t>
            </a:r>
            <a:r>
              <a:rPr lang="en-SG" sz="1700" b="0" i="0">
                <a:effectLst/>
                <a:latin typeface="IBM Plex Sans" panose="020B0503050203000203" pitchFamily="34" charset="0"/>
              </a:rPr>
              <a:t>required to execute a complete, discrete business function (e.g. checking a customer’s credit, calculating a monthly loan payment, or processing a mortgage application). </a:t>
            </a:r>
          </a:p>
          <a:p>
            <a:r>
              <a:rPr lang="en-SG" sz="1700" b="0" i="0">
                <a:effectLst/>
                <a:latin typeface="IBM Plex Sans" panose="020B0503050203000203" pitchFamily="34" charset="0"/>
              </a:rPr>
              <a:t>The service interfaces provide loose coupling, meaning they can be called by the customer with little or no knowledge of how the </a:t>
            </a:r>
            <a:r>
              <a:rPr lang="en-SG" sz="1700" b="0" i="1">
                <a:effectLst/>
                <a:latin typeface="IBM Plex Sans" panose="020B0503050203000203" pitchFamily="34" charset="0"/>
              </a:rPr>
              <a:t>service </a:t>
            </a:r>
            <a:r>
              <a:rPr lang="en-SG" sz="1700" b="0" i="0">
                <a:effectLst/>
                <a:latin typeface="IBM Plex Sans" panose="020B0503050203000203" pitchFamily="34" charset="0"/>
              </a:rPr>
              <a:t>is implemented underneath</a:t>
            </a:r>
            <a:r>
              <a:rPr lang="en-SG" sz="1700">
                <a:latin typeface="IBM Plex Sans" panose="020B0503050203000203" pitchFamily="34" charset="0"/>
              </a:rPr>
              <a:t>.</a:t>
            </a:r>
            <a:endParaRPr lang="en-SG" sz="1700" b="0" i="0">
              <a:effectLst/>
              <a:latin typeface="IBM Plex Sans" panose="020B0503050203000203" pitchFamily="34" charset="0"/>
            </a:endParaRPr>
          </a:p>
          <a:p>
            <a:r>
              <a:rPr lang="en-SG" sz="1700"/>
              <a:t>Generally SOA is used by enterprise applications and cloud computing is used for availing the various Internet-based services.</a:t>
            </a:r>
          </a:p>
          <a:p>
            <a:r>
              <a:rPr lang="en-SG" sz="1700"/>
              <a:t>Different companies or service providers may offer various services such as financial services, health-care services, HR services etc. </a:t>
            </a:r>
          </a:p>
          <a:p>
            <a:r>
              <a:rPr lang="en-SG" sz="1700"/>
              <a:t>Various users can acquire and use the services through the Internet.</a:t>
            </a:r>
          </a:p>
          <a:p>
            <a:r>
              <a:rPr lang="en-SG" sz="1700"/>
              <a:t>Cloud computing is a service delivery model in which shared services and resources are consumed by the users across the Internet.</a:t>
            </a:r>
          </a:p>
          <a:p>
            <a:endParaRPr lang="en-SG" sz="1700"/>
          </a:p>
        </p:txBody>
      </p:sp>
      <p:sp>
        <p:nvSpPr>
          <p:cNvPr id="13"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1790772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D3B3-BF1E-4D5A-82B4-F4829394D668}"/>
              </a:ext>
            </a:extLst>
          </p:cNvPr>
          <p:cNvSpPr>
            <a:spLocks noGrp="1"/>
          </p:cNvSpPr>
          <p:nvPr>
            <p:ph type="title"/>
          </p:nvPr>
        </p:nvSpPr>
        <p:spPr/>
        <p:txBody>
          <a:bodyPr/>
          <a:lstStyle/>
          <a:p>
            <a:r>
              <a:rPr lang="en-SG" dirty="0"/>
              <a:t>Portability</a:t>
            </a:r>
            <a:br>
              <a:rPr lang="en-SG" dirty="0"/>
            </a:br>
            <a:r>
              <a:rPr lang="en-SG" sz="4400" dirty="0"/>
              <a:t>(Advantage of Virtualization)</a:t>
            </a:r>
            <a:endParaRPr lang="en-SG" dirty="0"/>
          </a:p>
        </p:txBody>
      </p:sp>
      <p:sp>
        <p:nvSpPr>
          <p:cNvPr id="3" name="Content Placeholder 2">
            <a:extLst>
              <a:ext uri="{FF2B5EF4-FFF2-40B4-BE49-F238E27FC236}">
                <a16:creationId xmlns:a16="http://schemas.microsoft.com/office/drawing/2014/main" id="{E78C66D8-1F6C-4E87-9182-0DDB968E08B5}"/>
              </a:ext>
            </a:extLst>
          </p:cNvPr>
          <p:cNvSpPr>
            <a:spLocks noGrp="1"/>
          </p:cNvSpPr>
          <p:nvPr>
            <p:ph idx="1"/>
          </p:nvPr>
        </p:nvSpPr>
        <p:spPr/>
        <p:txBody>
          <a:bodyPr>
            <a:normAutofit fontScale="92500"/>
          </a:bodyPr>
          <a:lstStyle/>
          <a:p>
            <a:pPr algn="just"/>
            <a:r>
              <a:rPr lang="en-SG" dirty="0"/>
              <a:t>The concept of portability applies in different ways according to the specific type of virtualization considered. </a:t>
            </a:r>
          </a:p>
          <a:p>
            <a:pPr algn="just"/>
            <a:r>
              <a:rPr lang="en-SG" dirty="0"/>
              <a:t>In the case of </a:t>
            </a:r>
            <a:r>
              <a:rPr lang="en-SG" b="1" dirty="0"/>
              <a:t>programming-level virtualization</a:t>
            </a:r>
            <a:r>
              <a:rPr lang="en-SG" dirty="0"/>
              <a:t>, as implemented by the JVM or the .NET runtime, the binary code representing application components (jars or assemblies) can be run without any recompilation on any implementation of the corresponding virtual machine.</a:t>
            </a:r>
          </a:p>
          <a:p>
            <a:pPr lvl="1" algn="just"/>
            <a:r>
              <a:rPr lang="en-SG" dirty="0"/>
              <a:t> This makes the application development cycle more flexible and application deployment very straightforward: One version of the application, in most cases, is able to run on different platforms with no changes. </a:t>
            </a:r>
          </a:p>
          <a:p>
            <a:pPr algn="just"/>
            <a:r>
              <a:rPr lang="en-SG" dirty="0"/>
              <a:t>Finally, portability allows having your own system always with you and ready to use as long as the required virtual machine manager is available. </a:t>
            </a:r>
          </a:p>
        </p:txBody>
      </p:sp>
    </p:spTree>
    <p:extLst>
      <p:ext uri="{BB962C8B-B14F-4D97-AF65-F5344CB8AC3E}">
        <p14:creationId xmlns:p14="http://schemas.microsoft.com/office/powerpoint/2010/main" val="1410667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5B70A4-9A5D-4BE0-BE53-802AD683DC43}"/>
              </a:ext>
            </a:extLst>
          </p:cNvPr>
          <p:cNvSpPr>
            <a:spLocks noGrp="1"/>
          </p:cNvSpPr>
          <p:nvPr>
            <p:ph type="title"/>
          </p:nvPr>
        </p:nvSpPr>
        <p:spPr>
          <a:xfrm>
            <a:off x="838200" y="365125"/>
            <a:ext cx="10515600" cy="1325563"/>
          </a:xfrm>
        </p:spPr>
        <p:txBody>
          <a:bodyPr>
            <a:normAutofit/>
          </a:bodyPr>
          <a:lstStyle/>
          <a:p>
            <a:r>
              <a:rPr lang="en-SG" sz="5000"/>
              <a:t>Taxonomy of virtualization techniques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6DA1C33-5CAF-4772-A9FA-157B74F869F8}"/>
              </a:ext>
            </a:extLst>
          </p:cNvPr>
          <p:cNvSpPr>
            <a:spLocks noGrp="1"/>
          </p:cNvSpPr>
          <p:nvPr>
            <p:ph idx="1"/>
          </p:nvPr>
        </p:nvSpPr>
        <p:spPr>
          <a:xfrm>
            <a:off x="838200" y="1929384"/>
            <a:ext cx="10515600" cy="4251960"/>
          </a:xfrm>
        </p:spPr>
        <p:txBody>
          <a:bodyPr>
            <a:normAutofit/>
          </a:bodyPr>
          <a:lstStyle/>
          <a:p>
            <a:r>
              <a:rPr lang="en-SG" sz="1600" dirty="0"/>
              <a:t>Virtualization covers a wide range of emulation techniques that are applied to different areas of computing. </a:t>
            </a:r>
          </a:p>
          <a:p>
            <a:r>
              <a:rPr lang="en-SG" sz="1600" dirty="0"/>
              <a:t> Virtualization is mainly used to emulate </a:t>
            </a:r>
            <a:r>
              <a:rPr lang="en-SG" sz="1600" b="1" dirty="0"/>
              <a:t>execution environments</a:t>
            </a:r>
            <a:r>
              <a:rPr lang="en-SG" sz="1600" dirty="0"/>
              <a:t>, </a:t>
            </a:r>
            <a:r>
              <a:rPr lang="en-SG" sz="1600" b="1" dirty="0"/>
              <a:t>storage</a:t>
            </a:r>
            <a:r>
              <a:rPr lang="en-SG" sz="1600" dirty="0"/>
              <a:t>, and </a:t>
            </a:r>
            <a:r>
              <a:rPr lang="en-SG" sz="1600" b="1" dirty="0"/>
              <a:t>networks</a:t>
            </a:r>
            <a:r>
              <a:rPr lang="en-SG" sz="1600" dirty="0"/>
              <a:t>.</a:t>
            </a:r>
          </a:p>
          <a:p>
            <a:r>
              <a:rPr lang="en-SG" sz="1600" dirty="0"/>
              <a:t> Among these categories, </a:t>
            </a:r>
            <a:r>
              <a:rPr lang="en-SG" sz="1600" b="1" dirty="0"/>
              <a:t>execution virtualization </a:t>
            </a:r>
            <a:r>
              <a:rPr lang="en-SG" sz="1600" dirty="0"/>
              <a:t>constitutes the oldest, most popular, and most developed area. </a:t>
            </a:r>
          </a:p>
          <a:p>
            <a:r>
              <a:rPr lang="en-SG" sz="1600" dirty="0"/>
              <a:t>Therefore, it deserves major investigation and a further categorization. </a:t>
            </a:r>
          </a:p>
          <a:p>
            <a:r>
              <a:rPr lang="en-SG" sz="1600" dirty="0"/>
              <a:t>In particular we can divide these execution virtualization techniques into two major categories by considering the type of host they require.</a:t>
            </a:r>
          </a:p>
          <a:p>
            <a:r>
              <a:rPr lang="en-SG" sz="1600" dirty="0"/>
              <a:t> </a:t>
            </a:r>
            <a:r>
              <a:rPr lang="en-SG" sz="1600" b="1" dirty="0"/>
              <a:t>Process-level techniques-type-II</a:t>
            </a:r>
            <a:r>
              <a:rPr lang="en-SG" sz="1600" dirty="0"/>
              <a:t> are implemented on top of an existing operating system, which has full control of the hardware. </a:t>
            </a:r>
          </a:p>
          <a:p>
            <a:r>
              <a:rPr lang="en-SG" sz="1600" b="1" dirty="0"/>
              <a:t>System-level techniques-type-I</a:t>
            </a:r>
            <a:r>
              <a:rPr lang="en-SG" sz="1600" dirty="0"/>
              <a:t> are implemented directly on hardware and do not require—or require a minimum of support from—an existing operating system.</a:t>
            </a:r>
          </a:p>
          <a:p>
            <a:r>
              <a:rPr lang="en-SG" sz="1600" dirty="0"/>
              <a:t> Within these two categories we can list various techniques that offer the guest a different type of virtual computation environment: </a:t>
            </a:r>
            <a:r>
              <a:rPr lang="en-SG" sz="1600" u="sng" dirty="0"/>
              <a:t>bare hardware, operating system resources, low-level programming language, and application libraries</a:t>
            </a:r>
            <a:r>
              <a:rPr lang="en-SG" sz="1600" dirty="0"/>
              <a:t>.</a:t>
            </a:r>
          </a:p>
          <a:p>
            <a:pPr marL="0" indent="0">
              <a:buNone/>
            </a:pPr>
            <a:endParaRPr lang="en-SG" sz="1600" dirty="0"/>
          </a:p>
        </p:txBody>
      </p:sp>
    </p:spTree>
    <p:extLst>
      <p:ext uri="{BB962C8B-B14F-4D97-AF65-F5344CB8AC3E}">
        <p14:creationId xmlns:p14="http://schemas.microsoft.com/office/powerpoint/2010/main" val="25475978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0F81967-85EE-435E-98D6-36210EED891D}"/>
              </a:ext>
            </a:extLst>
          </p:cNvPr>
          <p:cNvPicPr>
            <a:picLocks noChangeAspect="1"/>
          </p:cNvPicPr>
          <p:nvPr/>
        </p:nvPicPr>
        <p:blipFill>
          <a:blip r:embed="rId2"/>
          <a:stretch>
            <a:fillRect/>
          </a:stretch>
        </p:blipFill>
        <p:spPr>
          <a:xfrm>
            <a:off x="2057400" y="571500"/>
            <a:ext cx="8077200" cy="5715000"/>
          </a:xfrm>
          <a:prstGeom prst="rect">
            <a:avLst/>
          </a:prstGeom>
        </p:spPr>
      </p:pic>
    </p:spTree>
    <p:extLst>
      <p:ext uri="{BB962C8B-B14F-4D97-AF65-F5344CB8AC3E}">
        <p14:creationId xmlns:p14="http://schemas.microsoft.com/office/powerpoint/2010/main" val="314076998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1C96F-3CDC-4B71-8795-6967C4272E9E}"/>
              </a:ext>
            </a:extLst>
          </p:cNvPr>
          <p:cNvSpPr>
            <a:spLocks noGrp="1"/>
          </p:cNvSpPr>
          <p:nvPr>
            <p:ph type="title"/>
          </p:nvPr>
        </p:nvSpPr>
        <p:spPr/>
        <p:txBody>
          <a:bodyPr/>
          <a:lstStyle/>
          <a:p>
            <a:r>
              <a:rPr lang="en-SG" dirty="0"/>
              <a:t>Execution Virtualization</a:t>
            </a:r>
          </a:p>
        </p:txBody>
      </p:sp>
      <p:sp>
        <p:nvSpPr>
          <p:cNvPr id="3" name="Content Placeholder 2">
            <a:extLst>
              <a:ext uri="{FF2B5EF4-FFF2-40B4-BE49-F238E27FC236}">
                <a16:creationId xmlns:a16="http://schemas.microsoft.com/office/drawing/2014/main" id="{6423F09B-0244-4D94-95B0-83A18A5C5A6A}"/>
              </a:ext>
            </a:extLst>
          </p:cNvPr>
          <p:cNvSpPr>
            <a:spLocks noGrp="1"/>
          </p:cNvSpPr>
          <p:nvPr>
            <p:ph sz="half" idx="1"/>
          </p:nvPr>
        </p:nvSpPr>
        <p:spPr/>
        <p:txBody>
          <a:bodyPr>
            <a:normAutofit fontScale="92500" lnSpcReduction="20000"/>
          </a:bodyPr>
          <a:lstStyle/>
          <a:p>
            <a:pPr algn="just"/>
            <a:r>
              <a:rPr lang="en-SG" dirty="0"/>
              <a:t>Execution virtualization includes all techniques that aim to emulate an execution environment that is separate from the one hosting the virtualization layer.</a:t>
            </a:r>
          </a:p>
          <a:p>
            <a:pPr algn="just"/>
            <a:r>
              <a:rPr lang="en-SG" dirty="0"/>
              <a:t>Virtualisation mainly used to emulate </a:t>
            </a:r>
            <a:r>
              <a:rPr lang="en-SG" dirty="0">
                <a:solidFill>
                  <a:srgbClr val="FF0000"/>
                </a:solidFill>
              </a:rPr>
              <a:t>execution environment</a:t>
            </a:r>
            <a:r>
              <a:rPr lang="en-SG" dirty="0"/>
              <a:t>, </a:t>
            </a:r>
            <a:r>
              <a:rPr lang="en-SG" dirty="0">
                <a:solidFill>
                  <a:srgbClr val="FF0000"/>
                </a:solidFill>
              </a:rPr>
              <a:t>storage</a:t>
            </a:r>
            <a:r>
              <a:rPr lang="en-SG" dirty="0"/>
              <a:t> and </a:t>
            </a:r>
            <a:r>
              <a:rPr lang="en-SG" dirty="0">
                <a:solidFill>
                  <a:srgbClr val="FF0000"/>
                </a:solidFill>
              </a:rPr>
              <a:t>network</a:t>
            </a:r>
            <a:r>
              <a:rPr lang="en-SG" dirty="0"/>
              <a:t>.</a:t>
            </a:r>
          </a:p>
          <a:p>
            <a:pPr algn="just"/>
            <a:r>
              <a:rPr lang="en-SG" dirty="0"/>
              <a:t>Therefore, execution virtualization can be implemented directly on top of the hardware by the operating system or libraries dynamically or statically linked to an application image.</a:t>
            </a:r>
          </a:p>
          <a:p>
            <a:endParaRPr lang="en-SG" dirty="0"/>
          </a:p>
        </p:txBody>
      </p:sp>
      <p:pic>
        <p:nvPicPr>
          <p:cNvPr id="6" name="Content Placeholder 5">
            <a:extLst>
              <a:ext uri="{FF2B5EF4-FFF2-40B4-BE49-F238E27FC236}">
                <a16:creationId xmlns:a16="http://schemas.microsoft.com/office/drawing/2014/main" id="{F3C5E9F0-25B1-2AA5-A928-AF17AF5D8C4F}"/>
              </a:ext>
            </a:extLst>
          </p:cNvPr>
          <p:cNvPicPr>
            <a:picLocks noGrp="1" noChangeAspect="1"/>
          </p:cNvPicPr>
          <p:nvPr>
            <p:ph sz="half" idx="2"/>
          </p:nvPr>
        </p:nvPicPr>
        <p:blipFill>
          <a:blip r:embed="rId2"/>
          <a:stretch>
            <a:fillRect/>
          </a:stretch>
        </p:blipFill>
        <p:spPr>
          <a:xfrm>
            <a:off x="6172200" y="2410823"/>
            <a:ext cx="5181600" cy="3180941"/>
          </a:xfrm>
        </p:spPr>
      </p:pic>
    </p:spTree>
    <p:extLst>
      <p:ext uri="{BB962C8B-B14F-4D97-AF65-F5344CB8AC3E}">
        <p14:creationId xmlns:p14="http://schemas.microsoft.com/office/powerpoint/2010/main" val="37555401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66F9D8A-0D77-4190-9E1E-89512C33FF11}"/>
              </a:ext>
            </a:extLst>
          </p:cNvPr>
          <p:cNvSpPr>
            <a:spLocks noGrp="1"/>
          </p:cNvSpPr>
          <p:nvPr>
            <p:ph type="title"/>
          </p:nvPr>
        </p:nvSpPr>
        <p:spPr>
          <a:xfrm>
            <a:off x="643467" y="321734"/>
            <a:ext cx="10905066" cy="1135737"/>
          </a:xfrm>
        </p:spPr>
        <p:txBody>
          <a:bodyPr vert="horz" lIns="91440" tIns="45720" rIns="91440" bIns="45720" rtlCol="0" anchor="ctr">
            <a:normAutofit/>
          </a:bodyPr>
          <a:lstStyle/>
          <a:p>
            <a:r>
              <a:rPr lang="en-US" sz="3600" kern="1200" dirty="0">
                <a:solidFill>
                  <a:schemeClr val="tx1"/>
                </a:solidFill>
                <a:latin typeface="+mj-lt"/>
                <a:ea typeface="+mj-ea"/>
                <a:cs typeface="+mj-cs"/>
              </a:rPr>
              <a:t>Machine reference model for Virtualization</a:t>
            </a:r>
          </a:p>
        </p:txBody>
      </p:sp>
      <p:sp>
        <p:nvSpPr>
          <p:cNvPr id="3" name="Content Placeholder 2">
            <a:extLst>
              <a:ext uri="{FF2B5EF4-FFF2-40B4-BE49-F238E27FC236}">
                <a16:creationId xmlns:a16="http://schemas.microsoft.com/office/drawing/2014/main" id="{9BE2F175-7352-4E57-A639-FB5802A98FBA}"/>
              </a:ext>
            </a:extLst>
          </p:cNvPr>
          <p:cNvSpPr>
            <a:spLocks noGrp="1"/>
          </p:cNvSpPr>
          <p:nvPr>
            <p:ph sz="half" idx="1"/>
          </p:nvPr>
        </p:nvSpPr>
        <p:spPr>
          <a:xfrm>
            <a:off x="643469" y="1782981"/>
            <a:ext cx="4008384" cy="4393982"/>
          </a:xfrm>
        </p:spPr>
        <p:txBody>
          <a:bodyPr vert="horz" lIns="91440" tIns="45720" rIns="91440" bIns="45720" rtlCol="0">
            <a:normAutofit fontScale="92500" lnSpcReduction="20000"/>
          </a:bodyPr>
          <a:lstStyle/>
          <a:p>
            <a:r>
              <a:rPr lang="en-US" sz="1800" dirty="0"/>
              <a:t>Virtualizing an execution environment at different levels of the computing stack requires a reference model.</a:t>
            </a:r>
          </a:p>
          <a:p>
            <a:r>
              <a:rPr lang="en-US" sz="1800" dirty="0"/>
              <a:t>At the bottom layer, the model  is expressed in terms of the </a:t>
            </a:r>
            <a:r>
              <a:rPr lang="en-US" sz="1800" b="1" dirty="0"/>
              <a:t>Instruction Set Architecture (ISA)</a:t>
            </a:r>
            <a:r>
              <a:rPr lang="en-US" sz="1800" dirty="0"/>
              <a:t>, which defines the instruction set for the processor, registers, memory, and interrupt management. </a:t>
            </a:r>
          </a:p>
          <a:p>
            <a:r>
              <a:rPr lang="en-US" sz="1800" dirty="0">
                <a:solidFill>
                  <a:srgbClr val="FF0000"/>
                </a:solidFill>
              </a:rPr>
              <a:t>ISA is the interface between hardware and software</a:t>
            </a:r>
            <a:r>
              <a:rPr lang="en-US" sz="1800" dirty="0"/>
              <a:t>, and it is important to the operating system (OS) developer (System ISA) and developers of applications that directly manage the underlying hardware (User ISA). </a:t>
            </a:r>
          </a:p>
          <a:p>
            <a:r>
              <a:rPr lang="en-US" sz="1800" dirty="0"/>
              <a:t>IT consists of three part:</a:t>
            </a:r>
          </a:p>
          <a:p>
            <a:pPr lvl="1"/>
            <a:r>
              <a:rPr lang="en-US" sz="1400" dirty="0"/>
              <a:t>Instruction sets</a:t>
            </a:r>
          </a:p>
          <a:p>
            <a:pPr lvl="1"/>
            <a:r>
              <a:rPr lang="en-US" sz="1400" dirty="0"/>
              <a:t>Emulator</a:t>
            </a:r>
          </a:p>
          <a:p>
            <a:pPr lvl="1"/>
            <a:r>
              <a:rPr lang="en-US" sz="1400" dirty="0"/>
              <a:t>Mapping of instructions</a:t>
            </a:r>
          </a:p>
          <a:p>
            <a:endParaRPr lang="en-US" sz="13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Content Placeholder 4" descr="A screenshot of a cell phone&#10;&#10;Description automatically generated">
            <a:extLst>
              <a:ext uri="{FF2B5EF4-FFF2-40B4-BE49-F238E27FC236}">
                <a16:creationId xmlns:a16="http://schemas.microsoft.com/office/drawing/2014/main" id="{10CE3D90-5B1B-A39B-8ECA-F3905CAD3767}"/>
              </a:ext>
            </a:extLst>
          </p:cNvPr>
          <p:cNvPicPr>
            <a:picLocks noGrp="1" noChangeAspect="1"/>
          </p:cNvPicPr>
          <p:nvPr>
            <p:ph sz="half" idx="2"/>
          </p:nvPr>
        </p:nvPicPr>
        <p:blipFill>
          <a:blip r:embed="rId2"/>
          <a:stretch>
            <a:fillRect/>
          </a:stretch>
        </p:blipFill>
        <p:spPr>
          <a:xfrm>
            <a:off x="5295320" y="2408440"/>
            <a:ext cx="6253212" cy="3110973"/>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050569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0D23E-2037-6681-CA60-65F6B0916695}"/>
              </a:ext>
            </a:extLst>
          </p:cNvPr>
          <p:cNvSpPr>
            <a:spLocks noGrp="1"/>
          </p:cNvSpPr>
          <p:nvPr>
            <p:ph type="title"/>
          </p:nvPr>
        </p:nvSpPr>
        <p:spPr/>
        <p:txBody>
          <a:bodyPr/>
          <a:lstStyle/>
          <a:p>
            <a:r>
              <a:rPr lang="en-US" sz="4400" kern="1200" dirty="0">
                <a:solidFill>
                  <a:schemeClr val="tx1"/>
                </a:solidFill>
                <a:latin typeface="+mj-lt"/>
                <a:ea typeface="+mj-ea"/>
                <a:cs typeface="+mj-cs"/>
              </a:rPr>
              <a:t>Machine reference model for Execution Virtualization</a:t>
            </a:r>
            <a:endParaRPr lang="en-SG" dirty="0"/>
          </a:p>
        </p:txBody>
      </p:sp>
      <p:sp>
        <p:nvSpPr>
          <p:cNvPr id="3" name="Content Placeholder 2">
            <a:extLst>
              <a:ext uri="{FF2B5EF4-FFF2-40B4-BE49-F238E27FC236}">
                <a16:creationId xmlns:a16="http://schemas.microsoft.com/office/drawing/2014/main" id="{BD5F82C6-989C-056F-BC7E-106A3B4FA5AB}"/>
              </a:ext>
            </a:extLst>
          </p:cNvPr>
          <p:cNvSpPr>
            <a:spLocks noGrp="1"/>
          </p:cNvSpPr>
          <p:nvPr>
            <p:ph sz="half" idx="1"/>
          </p:nvPr>
        </p:nvSpPr>
        <p:spPr/>
        <p:txBody>
          <a:bodyPr/>
          <a:lstStyle/>
          <a:p>
            <a:r>
              <a:rPr lang="en-US" sz="1800" b="1" dirty="0"/>
              <a:t>The application binary interface (ABI)</a:t>
            </a:r>
            <a:r>
              <a:rPr lang="en-US" sz="1800" dirty="0"/>
              <a:t> separates the operating system layer from the applications and libraries, which are managed by the OS. </a:t>
            </a:r>
          </a:p>
          <a:p>
            <a:pPr lvl="1"/>
            <a:r>
              <a:rPr lang="en-US" sz="1800" dirty="0"/>
              <a:t>System calls are defined at this level. </a:t>
            </a:r>
          </a:p>
          <a:p>
            <a:pPr lvl="1"/>
            <a:r>
              <a:rPr lang="en-US" sz="1800" dirty="0"/>
              <a:t>This interface distinguishes between privileged and non privileged instructions</a:t>
            </a:r>
          </a:p>
          <a:p>
            <a:endParaRPr lang="en-SG" dirty="0"/>
          </a:p>
        </p:txBody>
      </p:sp>
      <p:pic>
        <p:nvPicPr>
          <p:cNvPr id="5" name="Content Placeholder 4" descr="A screenshot of a cell phone&#10;&#10;Description automatically generated">
            <a:extLst>
              <a:ext uri="{FF2B5EF4-FFF2-40B4-BE49-F238E27FC236}">
                <a16:creationId xmlns:a16="http://schemas.microsoft.com/office/drawing/2014/main" id="{F4D1A8F0-5E87-9A64-0FB8-37476E1CE7AD}"/>
              </a:ext>
            </a:extLst>
          </p:cNvPr>
          <p:cNvPicPr>
            <a:picLocks noGrp="1" noChangeAspect="1"/>
          </p:cNvPicPr>
          <p:nvPr>
            <p:ph sz="half" idx="2"/>
          </p:nvPr>
        </p:nvPicPr>
        <p:blipFill>
          <a:blip r:embed="rId2"/>
          <a:stretch>
            <a:fillRect/>
          </a:stretch>
        </p:blipFill>
        <p:spPr>
          <a:xfrm>
            <a:off x="6172200" y="2712453"/>
            <a:ext cx="5181600" cy="2577682"/>
          </a:xfrm>
          <a:prstGeom prst="rect">
            <a:avLst/>
          </a:prstGeom>
        </p:spPr>
      </p:pic>
    </p:spTree>
    <p:extLst>
      <p:ext uri="{BB962C8B-B14F-4D97-AF65-F5344CB8AC3E}">
        <p14:creationId xmlns:p14="http://schemas.microsoft.com/office/powerpoint/2010/main" val="13079421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3E30B-AF5A-48C7-845D-D69812E107E6}"/>
              </a:ext>
            </a:extLst>
          </p:cNvPr>
          <p:cNvSpPr>
            <a:spLocks noGrp="1"/>
          </p:cNvSpPr>
          <p:nvPr>
            <p:ph type="title"/>
          </p:nvPr>
        </p:nvSpPr>
        <p:spPr/>
        <p:txBody>
          <a:bodyPr/>
          <a:lstStyle/>
          <a:p>
            <a:r>
              <a:rPr lang="en-SG" dirty="0"/>
              <a:t>Machine reference model (Cont..)</a:t>
            </a:r>
          </a:p>
        </p:txBody>
      </p:sp>
      <p:sp>
        <p:nvSpPr>
          <p:cNvPr id="3" name="Content Placeholder 2">
            <a:extLst>
              <a:ext uri="{FF2B5EF4-FFF2-40B4-BE49-F238E27FC236}">
                <a16:creationId xmlns:a16="http://schemas.microsoft.com/office/drawing/2014/main" id="{A6EF10A1-036C-4E99-A74C-B5F64E1E5381}"/>
              </a:ext>
            </a:extLst>
          </p:cNvPr>
          <p:cNvSpPr>
            <a:spLocks noGrp="1"/>
          </p:cNvSpPr>
          <p:nvPr>
            <p:ph sz="half" idx="1"/>
          </p:nvPr>
        </p:nvSpPr>
        <p:spPr/>
        <p:txBody>
          <a:bodyPr>
            <a:normAutofit fontScale="70000" lnSpcReduction="20000"/>
          </a:bodyPr>
          <a:lstStyle/>
          <a:p>
            <a:pPr algn="just"/>
            <a:r>
              <a:rPr lang="en-SG" dirty="0"/>
              <a:t>The highest level of abstraction is represented by the </a:t>
            </a:r>
            <a:r>
              <a:rPr lang="en-SG" b="1" dirty="0"/>
              <a:t>application programming interface (API)</a:t>
            </a:r>
            <a:r>
              <a:rPr lang="en-SG" dirty="0"/>
              <a:t>, which is the interface between applications and libraries and/or the underlying operating system. </a:t>
            </a:r>
          </a:p>
          <a:p>
            <a:pPr algn="just"/>
            <a:r>
              <a:rPr lang="en-SG" dirty="0"/>
              <a:t>For any operation to be performed in the application level API, ABI and ISA are responsible for making it happen. </a:t>
            </a:r>
          </a:p>
          <a:p>
            <a:pPr algn="just"/>
            <a:r>
              <a:rPr lang="en-SG" dirty="0"/>
              <a:t>The high-level abstraction is converted into machine-level instructions to perform the actual operations supported by the processor. </a:t>
            </a:r>
          </a:p>
          <a:p>
            <a:pPr algn="just"/>
            <a:r>
              <a:rPr lang="en-SG" dirty="0"/>
              <a:t>The machine-level resources, such as processor, registers and main memory capacities, are used to perform the operation at the hardware level of the central processing unit (CPU). </a:t>
            </a:r>
          </a:p>
        </p:txBody>
      </p:sp>
      <p:pic>
        <p:nvPicPr>
          <p:cNvPr id="5" name="Content Placeholder 4" descr="A screenshot of a cell phone&#10;&#10;Description automatically generated">
            <a:extLst>
              <a:ext uri="{FF2B5EF4-FFF2-40B4-BE49-F238E27FC236}">
                <a16:creationId xmlns:a16="http://schemas.microsoft.com/office/drawing/2014/main" id="{62108369-4D3C-C5CD-33A4-E582352F7D19}"/>
              </a:ext>
            </a:extLst>
          </p:cNvPr>
          <p:cNvPicPr>
            <a:picLocks noGrp="1" noChangeAspect="1"/>
          </p:cNvPicPr>
          <p:nvPr>
            <p:ph sz="half" idx="2"/>
          </p:nvPr>
        </p:nvPicPr>
        <p:blipFill>
          <a:blip r:embed="rId2"/>
          <a:stretch>
            <a:fillRect/>
          </a:stretch>
        </p:blipFill>
        <p:spPr>
          <a:xfrm>
            <a:off x="6172200" y="2712453"/>
            <a:ext cx="5181600" cy="2577682"/>
          </a:xfrm>
          <a:prstGeom prst="rect">
            <a:avLst/>
          </a:prstGeom>
        </p:spPr>
      </p:pic>
    </p:spTree>
    <p:extLst>
      <p:ext uri="{BB962C8B-B14F-4D97-AF65-F5344CB8AC3E}">
        <p14:creationId xmlns:p14="http://schemas.microsoft.com/office/powerpoint/2010/main" val="19621249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A6F10-EE56-4FEA-AAB2-2F0F31B860BE}"/>
              </a:ext>
            </a:extLst>
          </p:cNvPr>
          <p:cNvSpPr>
            <a:spLocks noGrp="1"/>
          </p:cNvSpPr>
          <p:nvPr>
            <p:ph type="title"/>
          </p:nvPr>
        </p:nvSpPr>
        <p:spPr/>
        <p:txBody>
          <a:bodyPr/>
          <a:lstStyle/>
          <a:p>
            <a:r>
              <a:rPr lang="en-SG" dirty="0"/>
              <a:t>Machine reference model (Cont..)</a:t>
            </a:r>
          </a:p>
        </p:txBody>
      </p:sp>
      <p:sp>
        <p:nvSpPr>
          <p:cNvPr id="3" name="Content Placeholder 2">
            <a:extLst>
              <a:ext uri="{FF2B5EF4-FFF2-40B4-BE49-F238E27FC236}">
                <a16:creationId xmlns:a16="http://schemas.microsoft.com/office/drawing/2014/main" id="{310712BA-1B67-41ED-9CD8-C482633211D2}"/>
              </a:ext>
            </a:extLst>
          </p:cNvPr>
          <p:cNvSpPr>
            <a:spLocks noGrp="1"/>
          </p:cNvSpPr>
          <p:nvPr>
            <p:ph idx="1"/>
          </p:nvPr>
        </p:nvSpPr>
        <p:spPr/>
        <p:txBody>
          <a:bodyPr>
            <a:normAutofit fontScale="92500"/>
          </a:bodyPr>
          <a:lstStyle/>
          <a:p>
            <a:pPr algn="just"/>
            <a:r>
              <a:rPr lang="en-SG" dirty="0"/>
              <a:t>For this purpose, the instruction set exposed by the hardware has been divided into different security classes that define who can operate with them. </a:t>
            </a:r>
          </a:p>
          <a:p>
            <a:pPr algn="just"/>
            <a:r>
              <a:rPr lang="en-SG" dirty="0"/>
              <a:t>The first distinction can be made between </a:t>
            </a:r>
            <a:r>
              <a:rPr lang="en-SG" b="1" dirty="0"/>
              <a:t>privileged</a:t>
            </a:r>
            <a:r>
              <a:rPr lang="en-SG" dirty="0"/>
              <a:t> and </a:t>
            </a:r>
            <a:r>
              <a:rPr lang="en-SG" b="1" dirty="0"/>
              <a:t>nonprivileged</a:t>
            </a:r>
            <a:r>
              <a:rPr lang="en-SG" dirty="0"/>
              <a:t> instructions. </a:t>
            </a:r>
          </a:p>
          <a:p>
            <a:pPr algn="just"/>
            <a:r>
              <a:rPr lang="en-SG" dirty="0"/>
              <a:t>Nonprivileged instructions are those instructions that can be used without interfering with other tasks because they do not access shared resources. </a:t>
            </a:r>
          </a:p>
          <a:p>
            <a:pPr algn="just"/>
            <a:r>
              <a:rPr lang="en-SG" dirty="0"/>
              <a:t>Privileged instructions are those that are executed under specific restrictions and are mostly used for sensitive operations, which expose (</a:t>
            </a:r>
            <a:r>
              <a:rPr lang="en-SG" dirty="0" err="1"/>
              <a:t>behavior</a:t>
            </a:r>
            <a:r>
              <a:rPr lang="en-SG" dirty="0"/>
              <a:t>-sensitive) or modify (control-sensitive) the privileged state. </a:t>
            </a:r>
          </a:p>
        </p:txBody>
      </p:sp>
    </p:spTree>
    <p:extLst>
      <p:ext uri="{BB962C8B-B14F-4D97-AF65-F5344CB8AC3E}">
        <p14:creationId xmlns:p14="http://schemas.microsoft.com/office/powerpoint/2010/main" val="40981011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949984-BD50-4C4C-984C-CEF1416F99E0}"/>
              </a:ext>
            </a:extLst>
          </p:cNvPr>
          <p:cNvSpPr>
            <a:spLocks noGrp="1"/>
          </p:cNvSpPr>
          <p:nvPr>
            <p:ph type="title"/>
          </p:nvPr>
        </p:nvSpPr>
        <p:spPr/>
        <p:txBody>
          <a:bodyPr/>
          <a:lstStyle/>
          <a:p>
            <a:r>
              <a:rPr lang="en-SG" dirty="0"/>
              <a:t>Machine reference model (Cont..)</a:t>
            </a:r>
          </a:p>
        </p:txBody>
      </p:sp>
      <p:sp>
        <p:nvSpPr>
          <p:cNvPr id="5" name="Content Placeholder 4">
            <a:extLst>
              <a:ext uri="{FF2B5EF4-FFF2-40B4-BE49-F238E27FC236}">
                <a16:creationId xmlns:a16="http://schemas.microsoft.com/office/drawing/2014/main" id="{651272D3-9D2E-4CB0-AF37-A9842F7B922B}"/>
              </a:ext>
            </a:extLst>
          </p:cNvPr>
          <p:cNvSpPr>
            <a:spLocks noGrp="1"/>
          </p:cNvSpPr>
          <p:nvPr>
            <p:ph sz="half" idx="1"/>
          </p:nvPr>
        </p:nvSpPr>
        <p:spPr/>
        <p:txBody>
          <a:bodyPr>
            <a:normAutofit fontScale="85000" lnSpcReduction="20000"/>
          </a:bodyPr>
          <a:lstStyle/>
          <a:p>
            <a:pPr algn="just"/>
            <a:r>
              <a:rPr lang="en-SG" dirty="0"/>
              <a:t> For instance, a possible implementation features a hierarchy of privileges (see Figure 3.5) in the form of ring-based security: Ring 0, Ring 1, Ring 2, and Ring 3;</a:t>
            </a:r>
          </a:p>
          <a:p>
            <a:pPr algn="just"/>
            <a:r>
              <a:rPr lang="en-SG" dirty="0"/>
              <a:t> Ring 0 is in the most privileged level and Ring 3 in the least privileged level.</a:t>
            </a:r>
          </a:p>
          <a:p>
            <a:pPr algn="just"/>
            <a:r>
              <a:rPr lang="en-SG" dirty="0"/>
              <a:t> Ring 0 is used by the kernel of the OS, rings 1 and 2 are used by the OS-level services, and Ring 3 is used by the user.</a:t>
            </a:r>
          </a:p>
          <a:p>
            <a:pPr algn="just"/>
            <a:r>
              <a:rPr lang="en-SG" dirty="0"/>
              <a:t> Recent systems support only two levels, with </a:t>
            </a:r>
            <a:r>
              <a:rPr lang="en-SG" b="1" dirty="0"/>
              <a:t>Ring 0 for supervisor mode and Ring 3 for user mode.</a:t>
            </a:r>
          </a:p>
          <a:p>
            <a:endParaRPr lang="en-SG" dirty="0"/>
          </a:p>
        </p:txBody>
      </p:sp>
      <p:pic>
        <p:nvPicPr>
          <p:cNvPr id="7" name="Content Placeholder 6">
            <a:extLst>
              <a:ext uri="{FF2B5EF4-FFF2-40B4-BE49-F238E27FC236}">
                <a16:creationId xmlns:a16="http://schemas.microsoft.com/office/drawing/2014/main" id="{48D4A8AB-E0DD-4EDA-866B-4DF53CB8216D}"/>
              </a:ext>
            </a:extLst>
          </p:cNvPr>
          <p:cNvPicPr>
            <a:picLocks noGrp="1" noChangeAspect="1"/>
          </p:cNvPicPr>
          <p:nvPr>
            <p:ph sz="half" idx="2"/>
          </p:nvPr>
        </p:nvPicPr>
        <p:blipFill>
          <a:blip r:embed="rId2"/>
          <a:stretch>
            <a:fillRect/>
          </a:stretch>
        </p:blipFill>
        <p:spPr>
          <a:xfrm>
            <a:off x="6172200" y="1938969"/>
            <a:ext cx="5181600" cy="3393094"/>
          </a:xfrm>
          <a:prstGeom prst="rect">
            <a:avLst/>
          </a:prstGeom>
        </p:spPr>
      </p:pic>
    </p:spTree>
    <p:extLst>
      <p:ext uri="{BB962C8B-B14F-4D97-AF65-F5344CB8AC3E}">
        <p14:creationId xmlns:p14="http://schemas.microsoft.com/office/powerpoint/2010/main" val="3807097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E40459C-9A52-48DF-A105-0498B531133E}"/>
              </a:ext>
            </a:extLst>
          </p:cNvPr>
          <p:cNvSpPr>
            <a:spLocks noGrp="1"/>
          </p:cNvSpPr>
          <p:nvPr>
            <p:ph type="title"/>
          </p:nvPr>
        </p:nvSpPr>
        <p:spPr/>
        <p:txBody>
          <a:bodyPr/>
          <a:lstStyle/>
          <a:p>
            <a:r>
              <a:rPr lang="en-SG" dirty="0"/>
              <a:t>Machine reference model (Cont..)</a:t>
            </a:r>
          </a:p>
        </p:txBody>
      </p:sp>
      <p:sp>
        <p:nvSpPr>
          <p:cNvPr id="6" name="Content Placeholder 5">
            <a:extLst>
              <a:ext uri="{FF2B5EF4-FFF2-40B4-BE49-F238E27FC236}">
                <a16:creationId xmlns:a16="http://schemas.microsoft.com/office/drawing/2014/main" id="{63BAA0FD-9840-4E33-BE9E-287C44E785A3}"/>
              </a:ext>
            </a:extLst>
          </p:cNvPr>
          <p:cNvSpPr>
            <a:spLocks noGrp="1"/>
          </p:cNvSpPr>
          <p:nvPr>
            <p:ph idx="1"/>
          </p:nvPr>
        </p:nvSpPr>
        <p:spPr/>
        <p:txBody>
          <a:bodyPr>
            <a:normAutofit fontScale="92500" lnSpcReduction="10000"/>
          </a:bodyPr>
          <a:lstStyle/>
          <a:p>
            <a:r>
              <a:rPr lang="en-SG" dirty="0"/>
              <a:t>All the current systems support at least two different execution modes: </a:t>
            </a:r>
            <a:r>
              <a:rPr lang="en-SG" b="1" dirty="0"/>
              <a:t>supervisor mode</a:t>
            </a:r>
            <a:r>
              <a:rPr lang="en-SG" dirty="0"/>
              <a:t> and </a:t>
            </a:r>
            <a:r>
              <a:rPr lang="en-SG" b="1" dirty="0"/>
              <a:t>user mode</a:t>
            </a:r>
            <a:r>
              <a:rPr lang="en-SG" dirty="0"/>
              <a:t>.</a:t>
            </a:r>
          </a:p>
          <a:p>
            <a:r>
              <a:rPr lang="en-SG" dirty="0"/>
              <a:t> The first mode denotes </a:t>
            </a:r>
            <a:r>
              <a:rPr lang="en-SG" b="1" dirty="0"/>
              <a:t>an execution mode</a:t>
            </a:r>
            <a:r>
              <a:rPr lang="en-SG" dirty="0"/>
              <a:t> in which all the instructions (privileged and nonprivileged) can be executed without any restriction.</a:t>
            </a:r>
          </a:p>
          <a:p>
            <a:r>
              <a:rPr lang="en-SG" dirty="0"/>
              <a:t> This mode, also called </a:t>
            </a:r>
            <a:r>
              <a:rPr lang="en-SG" b="1" dirty="0"/>
              <a:t>master mode or kernel mode</a:t>
            </a:r>
            <a:r>
              <a:rPr lang="en-SG" dirty="0"/>
              <a:t>, is generally used by the operating system (or the hypervisor) to perform sensitive operations on hardware level resources. </a:t>
            </a:r>
          </a:p>
          <a:p>
            <a:r>
              <a:rPr lang="en-SG" dirty="0"/>
              <a:t>In </a:t>
            </a:r>
            <a:r>
              <a:rPr lang="en-SG" b="1" dirty="0"/>
              <a:t>user mode</a:t>
            </a:r>
            <a:r>
              <a:rPr lang="en-SG" dirty="0"/>
              <a:t>, there are restrictions to control the machine-level resources.</a:t>
            </a:r>
          </a:p>
          <a:p>
            <a:r>
              <a:rPr lang="en-SG" dirty="0"/>
              <a:t> </a:t>
            </a:r>
            <a:r>
              <a:rPr lang="en-SG" dirty="0">
                <a:solidFill>
                  <a:srgbClr val="FF0000"/>
                </a:solidFill>
              </a:rPr>
              <a:t>If code running in user mode invokes the privileged instructions, hardware interrupts occur and trap the potentially harmful execution of the instruction. </a:t>
            </a:r>
          </a:p>
        </p:txBody>
      </p:sp>
    </p:spTree>
    <p:extLst>
      <p:ext uri="{BB962C8B-B14F-4D97-AF65-F5344CB8AC3E}">
        <p14:creationId xmlns:p14="http://schemas.microsoft.com/office/powerpoint/2010/main" val="3085700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5CF486-D9E5-4A66-898A-F3D62B81B1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 y="-5"/>
            <a:ext cx="12193149" cy="2200064"/>
          </a:xfrm>
          <a:custGeom>
            <a:avLst/>
            <a:gdLst>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50277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810326 w 12192001"/>
              <a:gd name="connsiteY23" fmla="*/ 799074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57107 w 12192001"/>
              <a:gd name="connsiteY22" fmla="*/ 792050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94224 w 12192001"/>
              <a:gd name="connsiteY27" fmla="*/ 1283683 h 2344739"/>
              <a:gd name="connsiteX28" fmla="*/ 11245526 w 12192001"/>
              <a:gd name="connsiteY28" fmla="*/ 1274060 h 2344739"/>
              <a:gd name="connsiteX29" fmla="*/ 11227161 w 12192001"/>
              <a:gd name="connsiteY29" fmla="*/ 1276236 h 2344739"/>
              <a:gd name="connsiteX30" fmla="*/ 11216939 w 12192001"/>
              <a:gd name="connsiteY30" fmla="*/ 1275961 h 2344739"/>
              <a:gd name="connsiteX31" fmla="*/ 11216036 w 12192001"/>
              <a:gd name="connsiteY31" fmla="*/ 1275018 h 2344739"/>
              <a:gd name="connsiteX32" fmla="*/ 11187737 w 12192001"/>
              <a:gd name="connsiteY32" fmla="*/ 1292383 h 2344739"/>
              <a:gd name="connsiteX33" fmla="*/ 11183353 w 12192001"/>
              <a:gd name="connsiteY33" fmla="*/ 1292525 h 2344739"/>
              <a:gd name="connsiteX34" fmla="*/ 11165706 w 12192001"/>
              <a:gd name="connsiteY34" fmla="*/ 1306612 h 2344739"/>
              <a:gd name="connsiteX35" fmla="*/ 11156163 w 12192001"/>
              <a:gd name="connsiteY35" fmla="*/ 1312414 h 2344739"/>
              <a:gd name="connsiteX36" fmla="*/ 11154348 w 12192001"/>
              <a:gd name="connsiteY36" fmla="*/ 1317097 h 2344739"/>
              <a:gd name="connsiteX37" fmla="*/ 11139813 w 12192001"/>
              <a:gd name="connsiteY37" fmla="*/ 1324115 h 2344739"/>
              <a:gd name="connsiteX38" fmla="*/ 11137813 w 12192001"/>
              <a:gd name="connsiteY38" fmla="*/ 1323772 h 2344739"/>
              <a:gd name="connsiteX39" fmla="*/ 11127060 w 12192001"/>
              <a:gd name="connsiteY39" fmla="*/ 1333832 h 2344739"/>
              <a:gd name="connsiteX40" fmla="*/ 11119543 w 12192001"/>
              <a:gd name="connsiteY40" fmla="*/ 1347424 h 2344739"/>
              <a:gd name="connsiteX41" fmla="*/ 10893535 w 12192001"/>
              <a:gd name="connsiteY41" fmla="*/ 1473399 h 2344739"/>
              <a:gd name="connsiteX42" fmla="*/ 10772152 w 12192001"/>
              <a:gd name="connsiteY42" fmla="*/ 1523191 h 2344739"/>
              <a:gd name="connsiteX43" fmla="*/ 10626520 w 12192001"/>
              <a:gd name="connsiteY43" fmla="*/ 1559229 h 2344739"/>
              <a:gd name="connsiteX44" fmla="*/ 10580747 w 12192001"/>
              <a:gd name="connsiteY44" fmla="*/ 1568689 h 2344739"/>
              <a:gd name="connsiteX45" fmla="*/ 10546642 w 12192001"/>
              <a:gd name="connsiteY45" fmla="*/ 1598423 h 2344739"/>
              <a:gd name="connsiteX46" fmla="*/ 10528495 w 12192001"/>
              <a:gd name="connsiteY46" fmla="*/ 1596907 h 2344739"/>
              <a:gd name="connsiteX47" fmla="*/ 10525298 w 12192001"/>
              <a:gd name="connsiteY47" fmla="*/ 1596411 h 2344739"/>
              <a:gd name="connsiteX48" fmla="*/ 10513981 w 12192001"/>
              <a:gd name="connsiteY48" fmla="*/ 1599537 h 2344739"/>
              <a:gd name="connsiteX49" fmla="*/ 10490587 w 12192001"/>
              <a:gd name="connsiteY49" fmla="*/ 1594156 h 2344739"/>
              <a:gd name="connsiteX50" fmla="*/ 10470270 w 12192001"/>
              <a:gd name="connsiteY50" fmla="*/ 1601693 h 2344739"/>
              <a:gd name="connsiteX51" fmla="*/ 10375894 w 12192001"/>
              <a:gd name="connsiteY51" fmla="*/ 1644598 h 2344739"/>
              <a:gd name="connsiteX52" fmla="*/ 10318190 w 12192001"/>
              <a:gd name="connsiteY52" fmla="*/ 1666221 h 2344739"/>
              <a:gd name="connsiteX53" fmla="*/ 10294319 w 12192001"/>
              <a:gd name="connsiteY53" fmla="*/ 1668079 h 2344739"/>
              <a:gd name="connsiteX54" fmla="*/ 10262295 w 12192001"/>
              <a:gd name="connsiteY54" fmla="*/ 1674948 h 2344739"/>
              <a:gd name="connsiteX55" fmla="*/ 10204270 w 12192001"/>
              <a:gd name="connsiteY55" fmla="*/ 1682149 h 2344739"/>
              <a:gd name="connsiteX56" fmla="*/ 10176611 w 12192001"/>
              <a:gd name="connsiteY56" fmla="*/ 1692943 h 2344739"/>
              <a:gd name="connsiteX57" fmla="*/ 10163922 w 12192001"/>
              <a:gd name="connsiteY57" fmla="*/ 1693739 h 2344739"/>
              <a:gd name="connsiteX58" fmla="*/ 10155160 w 12192001"/>
              <a:gd name="connsiteY58" fmla="*/ 1707487 h 2344739"/>
              <a:gd name="connsiteX59" fmla="*/ 10117119 w 12192001"/>
              <a:gd name="connsiteY59" fmla="*/ 1731142 h 2344739"/>
              <a:gd name="connsiteX60" fmla="*/ 10100445 w 12192001"/>
              <a:gd name="connsiteY60" fmla="*/ 1742432 h 2344739"/>
              <a:gd name="connsiteX61" fmla="*/ 10082169 w 12192001"/>
              <a:gd name="connsiteY61" fmla="*/ 1743296 h 2344739"/>
              <a:gd name="connsiteX62" fmla="*/ 10039240 w 12192001"/>
              <a:gd name="connsiteY62" fmla="*/ 1741632 h 2344739"/>
              <a:gd name="connsiteX63" fmla="*/ 9960019 w 12192001"/>
              <a:gd name="connsiteY63" fmla="*/ 1757147 h 2344739"/>
              <a:gd name="connsiteX64" fmla="*/ 9847792 w 12192001"/>
              <a:gd name="connsiteY64" fmla="*/ 1763915 h 2344739"/>
              <a:gd name="connsiteX65" fmla="*/ 9728309 w 12192001"/>
              <a:gd name="connsiteY65" fmla="*/ 1784122 h 2344739"/>
              <a:gd name="connsiteX66" fmla="*/ 9584507 w 12192001"/>
              <a:gd name="connsiteY66" fmla="*/ 1795542 h 2344739"/>
              <a:gd name="connsiteX67" fmla="*/ 9343052 w 12192001"/>
              <a:gd name="connsiteY67" fmla="*/ 1841244 h 2344739"/>
              <a:gd name="connsiteX68" fmla="*/ 9231370 w 12192001"/>
              <a:gd name="connsiteY68" fmla="*/ 1893149 h 2344739"/>
              <a:gd name="connsiteX69" fmla="*/ 9194810 w 12192001"/>
              <a:gd name="connsiteY69" fmla="*/ 1903228 h 2344739"/>
              <a:gd name="connsiteX70" fmla="*/ 9189246 w 12192001"/>
              <a:gd name="connsiteY70" fmla="*/ 1912467 h 2344739"/>
              <a:gd name="connsiteX71" fmla="*/ 9151232 w 12192001"/>
              <a:gd name="connsiteY71" fmla="*/ 1923669 h 2344739"/>
              <a:gd name="connsiteX72" fmla="*/ 9150210 w 12192001"/>
              <a:gd name="connsiteY72" fmla="*/ 1922604 h 2344739"/>
              <a:gd name="connsiteX73" fmla="*/ 9137318 w 12192001"/>
              <a:gd name="connsiteY73" fmla="*/ 1920435 h 2344739"/>
              <a:gd name="connsiteX74" fmla="*/ 9113812 w 12192001"/>
              <a:gd name="connsiteY74" fmla="*/ 1919069 h 2344739"/>
              <a:gd name="connsiteX75" fmla="*/ 9053453 w 12192001"/>
              <a:gd name="connsiteY75" fmla="*/ 1910755 h 2344739"/>
              <a:gd name="connsiteX76" fmla="*/ 9005486 w 12192001"/>
              <a:gd name="connsiteY76" fmla="*/ 1914040 h 2344739"/>
              <a:gd name="connsiteX77" fmla="*/ 9005201 w 12192001"/>
              <a:gd name="connsiteY77" fmla="*/ 1913800 h 2344739"/>
              <a:gd name="connsiteX78" fmla="*/ 8996232 w 12192001"/>
              <a:gd name="connsiteY78" fmla="*/ 1915011 h 2344739"/>
              <a:gd name="connsiteX79" fmla="*/ 8990394 w 12192001"/>
              <a:gd name="connsiteY79" fmla="*/ 1917072 h 2344739"/>
              <a:gd name="connsiteX80" fmla="*/ 8974337 w 12192001"/>
              <a:gd name="connsiteY80" fmla="*/ 1920298 h 2344739"/>
              <a:gd name="connsiteX81" fmla="*/ 8968011 w 12192001"/>
              <a:gd name="connsiteY81" fmla="*/ 1919598 h 2344739"/>
              <a:gd name="connsiteX82" fmla="*/ 8963048 w 12192001"/>
              <a:gd name="connsiteY82" fmla="*/ 1917373 h 2344739"/>
              <a:gd name="connsiteX83" fmla="*/ 8928988 w 12192001"/>
              <a:gd name="connsiteY83" fmla="*/ 1914185 h 2344739"/>
              <a:gd name="connsiteX84" fmla="*/ 8752444 w 12192001"/>
              <a:gd name="connsiteY84" fmla="*/ 1933417 h 2344739"/>
              <a:gd name="connsiteX85" fmla="*/ 8707847 w 12192001"/>
              <a:gd name="connsiteY85" fmla="*/ 1935518 h 2344739"/>
              <a:gd name="connsiteX86" fmla="*/ 8596071 w 12192001"/>
              <a:gd name="connsiteY86" fmla="*/ 1944090 h 2344739"/>
              <a:gd name="connsiteX87" fmla="*/ 8525230 w 12192001"/>
              <a:gd name="connsiteY87" fmla="*/ 1929248 h 2344739"/>
              <a:gd name="connsiteX88" fmla="*/ 8510983 w 12192001"/>
              <a:gd name="connsiteY88" fmla="*/ 1935163 h 2344739"/>
              <a:gd name="connsiteX89" fmla="*/ 8506167 w 12192001"/>
              <a:gd name="connsiteY89" fmla="*/ 1938164 h 2344739"/>
              <a:gd name="connsiteX90" fmla="*/ 8497968 w 12192001"/>
              <a:gd name="connsiteY90" fmla="*/ 1940902 h 2344739"/>
              <a:gd name="connsiteX91" fmla="*/ 8497594 w 12192001"/>
              <a:gd name="connsiteY91" fmla="*/ 1940723 h 2344739"/>
              <a:gd name="connsiteX92" fmla="*/ 8490249 w 12192001"/>
              <a:gd name="connsiteY92" fmla="*/ 1943773 h 2344739"/>
              <a:gd name="connsiteX93" fmla="*/ 8367182 w 12192001"/>
              <a:gd name="connsiteY93" fmla="*/ 1957815 h 2344739"/>
              <a:gd name="connsiteX94" fmla="*/ 8353799 w 12192001"/>
              <a:gd name="connsiteY94" fmla="*/ 1958009 h 2344739"/>
              <a:gd name="connsiteX95" fmla="*/ 8352373 w 12192001"/>
              <a:gd name="connsiteY95" fmla="*/ 1957169 h 2344739"/>
              <a:gd name="connsiteX96" fmla="*/ 8320104 w 12192001"/>
              <a:gd name="connsiteY96" fmla="*/ 1974587 h 2344739"/>
              <a:gd name="connsiteX97" fmla="*/ 8314433 w 12192001"/>
              <a:gd name="connsiteY97" fmla="*/ 1974913 h 2344739"/>
              <a:gd name="connsiteX98" fmla="*/ 8295174 w 12192001"/>
              <a:gd name="connsiteY98" fmla="*/ 1988808 h 2344739"/>
              <a:gd name="connsiteX99" fmla="*/ 8284276 w 12192001"/>
              <a:gd name="connsiteY99" fmla="*/ 1994631 h 2344739"/>
              <a:gd name="connsiteX100" fmla="*/ 8283150 w 12192001"/>
              <a:gd name="connsiteY100" fmla="*/ 1999074 h 2344739"/>
              <a:gd name="connsiteX101" fmla="*/ 8266076 w 12192001"/>
              <a:gd name="connsiteY101" fmla="*/ 2006249 h 2344739"/>
              <a:gd name="connsiteX102" fmla="*/ 8263377 w 12192001"/>
              <a:gd name="connsiteY102" fmla="*/ 2006019 h 2344739"/>
              <a:gd name="connsiteX103" fmla="*/ 8252033 w 12192001"/>
              <a:gd name="connsiteY103" fmla="*/ 2015862 h 2344739"/>
              <a:gd name="connsiteX104" fmla="*/ 8245834 w 12192001"/>
              <a:gd name="connsiteY104" fmla="*/ 2028854 h 2344739"/>
              <a:gd name="connsiteX105" fmla="*/ 8090272 w 12192001"/>
              <a:gd name="connsiteY105" fmla="*/ 2075015 h 2344739"/>
              <a:gd name="connsiteX106" fmla="*/ 7905407 w 12192001"/>
              <a:gd name="connsiteY106" fmla="*/ 2116988 h 2344739"/>
              <a:gd name="connsiteX107" fmla="*/ 7718745 w 12192001"/>
              <a:gd name="connsiteY107" fmla="*/ 2142703 h 2344739"/>
              <a:gd name="connsiteX108" fmla="*/ 7614347 w 12192001"/>
              <a:gd name="connsiteY108" fmla="*/ 2139232 h 2344739"/>
              <a:gd name="connsiteX109" fmla="*/ 7527543 w 12192001"/>
              <a:gd name="connsiteY109" fmla="*/ 2145060 h 2344739"/>
              <a:gd name="connsiteX110" fmla="*/ 7519571 w 12192001"/>
              <a:gd name="connsiteY110" fmla="*/ 2147613 h 2344739"/>
              <a:gd name="connsiteX111" fmla="*/ 7507411 w 12192001"/>
              <a:gd name="connsiteY111" fmla="*/ 2148948 h 2344739"/>
              <a:gd name="connsiteX112" fmla="*/ 7507040 w 12192001"/>
              <a:gd name="connsiteY112" fmla="*/ 2148621 h 2344739"/>
              <a:gd name="connsiteX113" fmla="*/ 7495795 w 12192001"/>
              <a:gd name="connsiteY113" fmla="*/ 2150573 h 2344739"/>
              <a:gd name="connsiteX114" fmla="*/ 7405391 w 12192001"/>
              <a:gd name="connsiteY114" fmla="*/ 2142468 h 2344739"/>
              <a:gd name="connsiteX115" fmla="*/ 7312180 w 12192001"/>
              <a:gd name="connsiteY115" fmla="*/ 2132873 h 2344739"/>
              <a:gd name="connsiteX116" fmla="*/ 7310853 w 12192001"/>
              <a:gd name="connsiteY116" fmla="*/ 2131431 h 2344739"/>
              <a:gd name="connsiteX117" fmla="*/ 7218559 w 12192001"/>
              <a:gd name="connsiteY117" fmla="*/ 2156680 h 2344739"/>
              <a:gd name="connsiteX118" fmla="*/ 7201101 w 12192001"/>
              <a:gd name="connsiteY118" fmla="*/ 2161230 h 2344739"/>
              <a:gd name="connsiteX119" fmla="*/ 7197004 w 12192001"/>
              <a:gd name="connsiteY119" fmla="*/ 2166588 h 2344739"/>
              <a:gd name="connsiteX120" fmla="*/ 7170808 w 12192001"/>
              <a:gd name="connsiteY120" fmla="*/ 2171236 h 2344739"/>
              <a:gd name="connsiteX121" fmla="*/ 7096988 w 12192001"/>
              <a:gd name="connsiteY121" fmla="*/ 2183464 h 2344739"/>
              <a:gd name="connsiteX122" fmla="*/ 7018496 w 12192001"/>
              <a:gd name="connsiteY122" fmla="*/ 2183090 h 2344739"/>
              <a:gd name="connsiteX123" fmla="*/ 6904146 w 12192001"/>
              <a:gd name="connsiteY123" fmla="*/ 2212596 h 2344739"/>
              <a:gd name="connsiteX124" fmla="*/ 6708222 w 12192001"/>
              <a:gd name="connsiteY124" fmla="*/ 2240551 h 2344739"/>
              <a:gd name="connsiteX125" fmla="*/ 6549454 w 12192001"/>
              <a:gd name="connsiteY125" fmla="*/ 2269327 h 2344739"/>
              <a:gd name="connsiteX126" fmla="*/ 6317560 w 12192001"/>
              <a:gd name="connsiteY126" fmla="*/ 2316127 h 2344739"/>
              <a:gd name="connsiteX127" fmla="*/ 6168674 w 12192001"/>
              <a:gd name="connsiteY127" fmla="*/ 2318214 h 2344739"/>
              <a:gd name="connsiteX128" fmla="*/ 6073848 w 12192001"/>
              <a:gd name="connsiteY128" fmla="*/ 2338676 h 2344739"/>
              <a:gd name="connsiteX129" fmla="*/ 6068529 w 12192001"/>
              <a:gd name="connsiteY129" fmla="*/ 2337139 h 2344739"/>
              <a:gd name="connsiteX130" fmla="*/ 6048638 w 12192001"/>
              <a:gd name="connsiteY130" fmla="*/ 2337822 h 2344739"/>
              <a:gd name="connsiteX131" fmla="*/ 6041285 w 12192001"/>
              <a:gd name="connsiteY131" fmla="*/ 2329473 h 2344739"/>
              <a:gd name="connsiteX132" fmla="*/ 6010090 w 12192001"/>
              <a:gd name="connsiteY132" fmla="*/ 2324380 h 2344739"/>
              <a:gd name="connsiteX133" fmla="*/ 5957375 w 12192001"/>
              <a:gd name="connsiteY133" fmla="*/ 2328024 h 2344739"/>
              <a:gd name="connsiteX134" fmla="*/ 5758919 w 12192001"/>
              <a:gd name="connsiteY134" fmla="*/ 2343716 h 2344739"/>
              <a:gd name="connsiteX135" fmla="*/ 5626960 w 12192001"/>
              <a:gd name="connsiteY135" fmla="*/ 2344739 h 2344739"/>
              <a:gd name="connsiteX136" fmla="*/ 5470906 w 12192001"/>
              <a:gd name="connsiteY136" fmla="*/ 2330719 h 2344739"/>
              <a:gd name="connsiteX137" fmla="*/ 5432761 w 12192001"/>
              <a:gd name="connsiteY137" fmla="*/ 2319466 h 2344739"/>
              <a:gd name="connsiteX138" fmla="*/ 5381669 w 12192001"/>
              <a:gd name="connsiteY138" fmla="*/ 2301764 h 2344739"/>
              <a:gd name="connsiteX139" fmla="*/ 5261764 w 12192001"/>
              <a:gd name="connsiteY139" fmla="*/ 2281347 h 2344739"/>
              <a:gd name="connsiteX140" fmla="*/ 5222961 w 12192001"/>
              <a:gd name="connsiteY140" fmla="*/ 2270223 h 2344739"/>
              <a:gd name="connsiteX141" fmla="*/ 5174660 w 12192001"/>
              <a:gd name="connsiteY141" fmla="*/ 2267233 h 2344739"/>
              <a:gd name="connsiteX142" fmla="*/ 5156554 w 12192001"/>
              <a:gd name="connsiteY142" fmla="*/ 2260010 h 2344739"/>
              <a:gd name="connsiteX143" fmla="*/ 5142599 w 12192001"/>
              <a:gd name="connsiteY143" fmla="*/ 2256610 h 2344739"/>
              <a:gd name="connsiteX144" fmla="*/ 5139596 w 12192001"/>
              <a:gd name="connsiteY144" fmla="*/ 2254509 h 2344739"/>
              <a:gd name="connsiteX145" fmla="*/ 5121659 w 12192001"/>
              <a:gd name="connsiteY145" fmla="*/ 2243656 h 2344739"/>
              <a:gd name="connsiteX146" fmla="*/ 5065790 w 12192001"/>
              <a:gd name="connsiteY146" fmla="*/ 2250227 h 2344739"/>
              <a:gd name="connsiteX147" fmla="*/ 5011514 w 12192001"/>
              <a:gd name="connsiteY147" fmla="*/ 2233846 h 2344739"/>
              <a:gd name="connsiteX148" fmla="*/ 4840441 w 12192001"/>
              <a:gd name="connsiteY148" fmla="*/ 2209829 h 2344739"/>
              <a:gd name="connsiteX149" fmla="*/ 4762447 w 12192001"/>
              <a:gd name="connsiteY149" fmla="*/ 2182061 h 2344739"/>
              <a:gd name="connsiteX150" fmla="*/ 4723186 w 12192001"/>
              <a:gd name="connsiteY150" fmla="*/ 2173047 h 2344739"/>
              <a:gd name="connsiteX151" fmla="*/ 4721176 w 12192001"/>
              <a:gd name="connsiteY151" fmla="*/ 2172298 h 2344739"/>
              <a:gd name="connsiteX152" fmla="*/ 4722111 w 12192001"/>
              <a:gd name="connsiteY152" fmla="*/ 2172087 h 2344739"/>
              <a:gd name="connsiteX153" fmla="*/ 4717202 w 12192001"/>
              <a:gd name="connsiteY153" fmla="*/ 2170817 h 2344739"/>
              <a:gd name="connsiteX154" fmla="*/ 4721176 w 12192001"/>
              <a:gd name="connsiteY154" fmla="*/ 2172298 h 2344739"/>
              <a:gd name="connsiteX155" fmla="*/ 4715526 w 12192001"/>
              <a:gd name="connsiteY155" fmla="*/ 2173573 h 2344739"/>
              <a:gd name="connsiteX156" fmla="*/ 4515814 w 12192001"/>
              <a:gd name="connsiteY156" fmla="*/ 2163671 h 2344739"/>
              <a:gd name="connsiteX157" fmla="*/ 4428543 w 12192001"/>
              <a:gd name="connsiteY157" fmla="*/ 2153020 h 2344739"/>
              <a:gd name="connsiteX158" fmla="*/ 4362875 w 12192001"/>
              <a:gd name="connsiteY158" fmla="*/ 2151674 h 2344739"/>
              <a:gd name="connsiteX159" fmla="*/ 4316966 w 12192001"/>
              <a:gd name="connsiteY159" fmla="*/ 2158289 h 2344739"/>
              <a:gd name="connsiteX160" fmla="*/ 4315110 w 12192001"/>
              <a:gd name="connsiteY160" fmla="*/ 2156948 h 2344739"/>
              <a:gd name="connsiteX161" fmla="*/ 4295144 w 12192001"/>
              <a:gd name="connsiteY161" fmla="*/ 2155069 h 2344739"/>
              <a:gd name="connsiteX162" fmla="*/ 4290064 w 12192001"/>
              <a:gd name="connsiteY162" fmla="*/ 2157986 h 2344739"/>
              <a:gd name="connsiteX163" fmla="*/ 4276142 w 12192001"/>
              <a:gd name="connsiteY163" fmla="*/ 2157740 h 2344739"/>
              <a:gd name="connsiteX164" fmla="*/ 4248117 w 12192001"/>
              <a:gd name="connsiteY164" fmla="*/ 2160064 h 2344739"/>
              <a:gd name="connsiteX165" fmla="*/ 4202051 w 12192001"/>
              <a:gd name="connsiteY165" fmla="*/ 2157269 h 2344739"/>
              <a:gd name="connsiteX166" fmla="*/ 4201745 w 12192001"/>
              <a:gd name="connsiteY166" fmla="*/ 2156010 h 2344739"/>
              <a:gd name="connsiteX167" fmla="*/ 4191248 w 12192001"/>
              <a:gd name="connsiteY167" fmla="*/ 2150376 h 2344739"/>
              <a:gd name="connsiteX168" fmla="*/ 4142745 w 12192001"/>
              <a:gd name="connsiteY168" fmla="*/ 2134511 h 2344739"/>
              <a:gd name="connsiteX169" fmla="*/ 4083097 w 12192001"/>
              <a:gd name="connsiteY169" fmla="*/ 2107978 h 2344739"/>
              <a:gd name="connsiteX170" fmla="*/ 4074546 w 12192001"/>
              <a:gd name="connsiteY170" fmla="*/ 2107143 h 2344739"/>
              <a:gd name="connsiteX171" fmla="*/ 4074427 w 12192001"/>
              <a:gd name="connsiteY171" fmla="*/ 2106844 h 2344739"/>
              <a:gd name="connsiteX172" fmla="*/ 4065510 w 12192001"/>
              <a:gd name="connsiteY172" fmla="*/ 2105400 h 2344739"/>
              <a:gd name="connsiteX173" fmla="*/ 4058954 w 12192001"/>
              <a:gd name="connsiteY173" fmla="*/ 2105618 h 2344739"/>
              <a:gd name="connsiteX174" fmla="*/ 4042364 w 12192001"/>
              <a:gd name="connsiteY174" fmla="*/ 2103997 h 2344739"/>
              <a:gd name="connsiteX175" fmla="*/ 4036997 w 12192001"/>
              <a:gd name="connsiteY175" fmla="*/ 2101563 h 2344739"/>
              <a:gd name="connsiteX176" fmla="*/ 4035363 w 12192001"/>
              <a:gd name="connsiteY176" fmla="*/ 2097896 h 2344739"/>
              <a:gd name="connsiteX177" fmla="*/ 4033778 w 12192001"/>
              <a:gd name="connsiteY177" fmla="*/ 2098131 h 2344739"/>
              <a:gd name="connsiteX178" fmla="*/ 4004538 w 12192001"/>
              <a:gd name="connsiteY178" fmla="*/ 2085563 h 2344739"/>
              <a:gd name="connsiteX179" fmla="*/ 3936846 w 12192001"/>
              <a:gd name="connsiteY179" fmla="*/ 2068106 h 2344739"/>
              <a:gd name="connsiteX180" fmla="*/ 3897275 w 12192001"/>
              <a:gd name="connsiteY180" fmla="*/ 2062451 h 2344739"/>
              <a:gd name="connsiteX181" fmla="*/ 3789760 w 12192001"/>
              <a:gd name="connsiteY181" fmla="*/ 2042213 h 2344739"/>
              <a:gd name="connsiteX182" fmla="*/ 3682513 w 12192001"/>
              <a:gd name="connsiteY182" fmla="*/ 2018290 h 2344739"/>
              <a:gd name="connsiteX183" fmla="*/ 3610035 w 12192001"/>
              <a:gd name="connsiteY183" fmla="*/ 1986019 h 2344739"/>
              <a:gd name="connsiteX184" fmla="*/ 3603855 w 12192001"/>
              <a:gd name="connsiteY184" fmla="*/ 1987381 h 2344739"/>
              <a:gd name="connsiteX185" fmla="*/ 3594736 w 12192001"/>
              <a:gd name="connsiteY185" fmla="*/ 1987545 h 2344739"/>
              <a:gd name="connsiteX186" fmla="*/ 3594501 w 12192001"/>
              <a:gd name="connsiteY186" fmla="*/ 1987276 h 2344739"/>
              <a:gd name="connsiteX187" fmla="*/ 3585978 w 12192001"/>
              <a:gd name="connsiteY187" fmla="*/ 1987966 h 2344739"/>
              <a:gd name="connsiteX188" fmla="*/ 3536135 w 12192001"/>
              <a:gd name="connsiteY188" fmla="*/ 1978267 h 2344739"/>
              <a:gd name="connsiteX189" fmla="*/ 3473223 w 12192001"/>
              <a:gd name="connsiteY189" fmla="*/ 1974606 h 2344739"/>
              <a:gd name="connsiteX190" fmla="*/ 3400728 w 12192001"/>
              <a:gd name="connsiteY190" fmla="*/ 1962558 h 2344739"/>
              <a:gd name="connsiteX191" fmla="*/ 3363888 w 12192001"/>
              <a:gd name="connsiteY191" fmla="*/ 1979510 h 2344739"/>
              <a:gd name="connsiteX192" fmla="*/ 3344026 w 12192001"/>
              <a:gd name="connsiteY192" fmla="*/ 1981192 h 2344739"/>
              <a:gd name="connsiteX193" fmla="*/ 3341698 w 12192001"/>
              <a:gd name="connsiteY193" fmla="*/ 1980217 h 2344739"/>
              <a:gd name="connsiteX194" fmla="*/ 3262356 w 12192001"/>
              <a:gd name="connsiteY194" fmla="*/ 1986094 h 2344739"/>
              <a:gd name="connsiteX195" fmla="*/ 3142556 w 12192001"/>
              <a:gd name="connsiteY195" fmla="*/ 1993869 h 2344739"/>
              <a:gd name="connsiteX196" fmla="*/ 3030291 w 12192001"/>
              <a:gd name="connsiteY196" fmla="*/ 1996512 h 2344739"/>
              <a:gd name="connsiteX197" fmla="*/ 2781569 w 12192001"/>
              <a:gd name="connsiteY197" fmla="*/ 2018333 h 2344739"/>
              <a:gd name="connsiteX198" fmla="*/ 2646527 w 12192001"/>
              <a:gd name="connsiteY198" fmla="*/ 2028869 h 2344739"/>
              <a:gd name="connsiteX199" fmla="*/ 2568028 w 12192001"/>
              <a:gd name="connsiteY199" fmla="*/ 2002628 h 2344739"/>
              <a:gd name="connsiteX200" fmla="*/ 2443255 w 12192001"/>
              <a:gd name="connsiteY200" fmla="*/ 2016529 h 2344739"/>
              <a:gd name="connsiteX201" fmla="*/ 2315112 w 12192001"/>
              <a:gd name="connsiteY201" fmla="*/ 2024996 h 2344739"/>
              <a:gd name="connsiteX202" fmla="*/ 2208578 w 12192001"/>
              <a:gd name="connsiteY202" fmla="*/ 2019763 h 2344739"/>
              <a:gd name="connsiteX203" fmla="*/ 2094665 w 12192001"/>
              <a:gd name="connsiteY203" fmla="*/ 2003052 h 2344739"/>
              <a:gd name="connsiteX204" fmla="*/ 1997356 w 12192001"/>
              <a:gd name="connsiteY204" fmla="*/ 1995032 h 2344739"/>
              <a:gd name="connsiteX205" fmla="*/ 1928172 w 12192001"/>
              <a:gd name="connsiteY205" fmla="*/ 2016977 h 2344739"/>
              <a:gd name="connsiteX206" fmla="*/ 1921650 w 12192001"/>
              <a:gd name="connsiteY206" fmla="*/ 2012146 h 2344739"/>
              <a:gd name="connsiteX207" fmla="*/ 1873080 w 12192001"/>
              <a:gd name="connsiteY207" fmla="*/ 2013741 h 2344739"/>
              <a:gd name="connsiteX208" fmla="*/ 1786655 w 12192001"/>
              <a:gd name="connsiteY208" fmla="*/ 2041363 h 2344739"/>
              <a:gd name="connsiteX209" fmla="*/ 1738204 w 12192001"/>
              <a:gd name="connsiteY209" fmla="*/ 2036312 h 2344739"/>
              <a:gd name="connsiteX210" fmla="*/ 1675071 w 12192001"/>
              <a:gd name="connsiteY210" fmla="*/ 2019963 h 2344739"/>
              <a:gd name="connsiteX211" fmla="*/ 1608669 w 12192001"/>
              <a:gd name="connsiteY211" fmla="*/ 2013066 h 2344739"/>
              <a:gd name="connsiteX212" fmla="*/ 1496110 w 12192001"/>
              <a:gd name="connsiteY212" fmla="*/ 1987476 h 2344739"/>
              <a:gd name="connsiteX213" fmla="*/ 1149979 w 12192001"/>
              <a:gd name="connsiteY213" fmla="*/ 1938041 h 2344739"/>
              <a:gd name="connsiteX214" fmla="*/ 858269 w 12192001"/>
              <a:gd name="connsiteY214" fmla="*/ 1928608 h 2344739"/>
              <a:gd name="connsiteX215" fmla="*/ 837540 w 12192001"/>
              <a:gd name="connsiteY215" fmla="*/ 1929821 h 2344739"/>
              <a:gd name="connsiteX216" fmla="*/ 816809 w 12192001"/>
              <a:gd name="connsiteY216" fmla="*/ 1927857 h 2344739"/>
              <a:gd name="connsiteX217" fmla="*/ 811506 w 12192001"/>
              <a:gd name="connsiteY217" fmla="*/ 1930751 h 2344739"/>
              <a:gd name="connsiteX218" fmla="*/ 797041 w 12192001"/>
              <a:gd name="connsiteY218" fmla="*/ 1930446 h 2344739"/>
              <a:gd name="connsiteX219" fmla="*/ 767901 w 12192001"/>
              <a:gd name="connsiteY219" fmla="*/ 1932653 h 2344739"/>
              <a:gd name="connsiteX220" fmla="*/ 763053 w 12192001"/>
              <a:gd name="connsiteY220" fmla="*/ 1930432 h 2344739"/>
              <a:gd name="connsiteX221" fmla="*/ 720047 w 12192001"/>
              <a:gd name="connsiteY221" fmla="*/ 1929661 h 2344739"/>
              <a:gd name="connsiteX222" fmla="*/ 719742 w 12192001"/>
              <a:gd name="connsiteY222" fmla="*/ 1928399 h 2344739"/>
              <a:gd name="connsiteX223" fmla="*/ 708875 w 12192001"/>
              <a:gd name="connsiteY223" fmla="*/ 1922722 h 2344739"/>
              <a:gd name="connsiteX224" fmla="*/ 596792 w 12192001"/>
              <a:gd name="connsiteY224" fmla="*/ 1879864 h 2344739"/>
              <a:gd name="connsiteX225" fmla="*/ 578535 w 12192001"/>
              <a:gd name="connsiteY225" fmla="*/ 1877212 h 2344739"/>
              <a:gd name="connsiteX226" fmla="*/ 571717 w 12192001"/>
              <a:gd name="connsiteY226" fmla="*/ 1877401 h 2344739"/>
              <a:gd name="connsiteX227" fmla="*/ 445099 w 12192001"/>
              <a:gd name="connsiteY227" fmla="*/ 1839371 h 2344739"/>
              <a:gd name="connsiteX228" fmla="*/ 404015 w 12192001"/>
              <a:gd name="connsiteY228" fmla="*/ 1833548 h 2344739"/>
              <a:gd name="connsiteX229" fmla="*/ 292435 w 12192001"/>
              <a:gd name="connsiteY229" fmla="*/ 1812852 h 2344739"/>
              <a:gd name="connsiteX230" fmla="*/ 118381 w 12192001"/>
              <a:gd name="connsiteY230" fmla="*/ 1761047 h 2344739"/>
              <a:gd name="connsiteX231" fmla="*/ 15526 w 12192001"/>
              <a:gd name="connsiteY231" fmla="*/ 1758191 h 2344739"/>
              <a:gd name="connsiteX232" fmla="*/ 2 w 12192001"/>
              <a:gd name="connsiteY232" fmla="*/ 1752722 h 2344739"/>
              <a:gd name="connsiteX233" fmla="*/ 1 w 12192001"/>
              <a:gd name="connsiteY233" fmla="*/ 762497 h 2344739"/>
              <a:gd name="connsiteX234" fmla="*/ 0 w 12192001"/>
              <a:gd name="connsiteY234" fmla="*/ 762497 h 2344739"/>
              <a:gd name="connsiteX235" fmla="*/ 0 w 12192001"/>
              <a:gd name="connsiteY235" fmla="*/ 222213 h 2344739"/>
              <a:gd name="connsiteX236" fmla="*/ 0 w 12192001"/>
              <a:gd name="connsiteY23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309326 w 12192001"/>
              <a:gd name="connsiteY26" fmla="*/ 1274846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415912 w 12192001"/>
              <a:gd name="connsiteY26" fmla="*/ 1173869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306392 w 12192001"/>
              <a:gd name="connsiteY25" fmla="*/ 1272239 h 2344739"/>
              <a:gd name="connsiteX26" fmla="*/ 11522499 w 12192001"/>
              <a:gd name="connsiteY26" fmla="*/ 1207528 h 2344739"/>
              <a:gd name="connsiteX27" fmla="*/ 11245526 w 12192001"/>
              <a:gd name="connsiteY27" fmla="*/ 1274060 h 2344739"/>
              <a:gd name="connsiteX28" fmla="*/ 11227161 w 12192001"/>
              <a:gd name="connsiteY28" fmla="*/ 1276236 h 2344739"/>
              <a:gd name="connsiteX29" fmla="*/ 11216939 w 12192001"/>
              <a:gd name="connsiteY29" fmla="*/ 1275961 h 2344739"/>
              <a:gd name="connsiteX30" fmla="*/ 11216036 w 12192001"/>
              <a:gd name="connsiteY30" fmla="*/ 1275018 h 2344739"/>
              <a:gd name="connsiteX31" fmla="*/ 11187737 w 12192001"/>
              <a:gd name="connsiteY31" fmla="*/ 1292383 h 2344739"/>
              <a:gd name="connsiteX32" fmla="*/ 11183353 w 12192001"/>
              <a:gd name="connsiteY32" fmla="*/ 1292525 h 2344739"/>
              <a:gd name="connsiteX33" fmla="*/ 11165706 w 12192001"/>
              <a:gd name="connsiteY33" fmla="*/ 1306612 h 2344739"/>
              <a:gd name="connsiteX34" fmla="*/ 11156163 w 12192001"/>
              <a:gd name="connsiteY34" fmla="*/ 1312414 h 2344739"/>
              <a:gd name="connsiteX35" fmla="*/ 11154348 w 12192001"/>
              <a:gd name="connsiteY35" fmla="*/ 1317097 h 2344739"/>
              <a:gd name="connsiteX36" fmla="*/ 11139813 w 12192001"/>
              <a:gd name="connsiteY36" fmla="*/ 1324115 h 2344739"/>
              <a:gd name="connsiteX37" fmla="*/ 11137813 w 12192001"/>
              <a:gd name="connsiteY37" fmla="*/ 1323772 h 2344739"/>
              <a:gd name="connsiteX38" fmla="*/ 11127060 w 12192001"/>
              <a:gd name="connsiteY38" fmla="*/ 1333832 h 2344739"/>
              <a:gd name="connsiteX39" fmla="*/ 11119543 w 12192001"/>
              <a:gd name="connsiteY39" fmla="*/ 1347424 h 2344739"/>
              <a:gd name="connsiteX40" fmla="*/ 10893535 w 12192001"/>
              <a:gd name="connsiteY40" fmla="*/ 1473399 h 2344739"/>
              <a:gd name="connsiteX41" fmla="*/ 10772152 w 12192001"/>
              <a:gd name="connsiteY41" fmla="*/ 1523191 h 2344739"/>
              <a:gd name="connsiteX42" fmla="*/ 10626520 w 12192001"/>
              <a:gd name="connsiteY42" fmla="*/ 1559229 h 2344739"/>
              <a:gd name="connsiteX43" fmla="*/ 10580747 w 12192001"/>
              <a:gd name="connsiteY43" fmla="*/ 1568689 h 2344739"/>
              <a:gd name="connsiteX44" fmla="*/ 10546642 w 12192001"/>
              <a:gd name="connsiteY44" fmla="*/ 1598423 h 2344739"/>
              <a:gd name="connsiteX45" fmla="*/ 10528495 w 12192001"/>
              <a:gd name="connsiteY45" fmla="*/ 1596907 h 2344739"/>
              <a:gd name="connsiteX46" fmla="*/ 10525298 w 12192001"/>
              <a:gd name="connsiteY46" fmla="*/ 1596411 h 2344739"/>
              <a:gd name="connsiteX47" fmla="*/ 10513981 w 12192001"/>
              <a:gd name="connsiteY47" fmla="*/ 1599537 h 2344739"/>
              <a:gd name="connsiteX48" fmla="*/ 10490587 w 12192001"/>
              <a:gd name="connsiteY48" fmla="*/ 1594156 h 2344739"/>
              <a:gd name="connsiteX49" fmla="*/ 10470270 w 12192001"/>
              <a:gd name="connsiteY49" fmla="*/ 1601693 h 2344739"/>
              <a:gd name="connsiteX50" fmla="*/ 10375894 w 12192001"/>
              <a:gd name="connsiteY50" fmla="*/ 1644598 h 2344739"/>
              <a:gd name="connsiteX51" fmla="*/ 10318190 w 12192001"/>
              <a:gd name="connsiteY51" fmla="*/ 1666221 h 2344739"/>
              <a:gd name="connsiteX52" fmla="*/ 10294319 w 12192001"/>
              <a:gd name="connsiteY52" fmla="*/ 1668079 h 2344739"/>
              <a:gd name="connsiteX53" fmla="*/ 10262295 w 12192001"/>
              <a:gd name="connsiteY53" fmla="*/ 1674948 h 2344739"/>
              <a:gd name="connsiteX54" fmla="*/ 10204270 w 12192001"/>
              <a:gd name="connsiteY54" fmla="*/ 1682149 h 2344739"/>
              <a:gd name="connsiteX55" fmla="*/ 10176611 w 12192001"/>
              <a:gd name="connsiteY55" fmla="*/ 1692943 h 2344739"/>
              <a:gd name="connsiteX56" fmla="*/ 10163922 w 12192001"/>
              <a:gd name="connsiteY56" fmla="*/ 1693739 h 2344739"/>
              <a:gd name="connsiteX57" fmla="*/ 10155160 w 12192001"/>
              <a:gd name="connsiteY57" fmla="*/ 1707487 h 2344739"/>
              <a:gd name="connsiteX58" fmla="*/ 10117119 w 12192001"/>
              <a:gd name="connsiteY58" fmla="*/ 1731142 h 2344739"/>
              <a:gd name="connsiteX59" fmla="*/ 10100445 w 12192001"/>
              <a:gd name="connsiteY59" fmla="*/ 1742432 h 2344739"/>
              <a:gd name="connsiteX60" fmla="*/ 10082169 w 12192001"/>
              <a:gd name="connsiteY60" fmla="*/ 1743296 h 2344739"/>
              <a:gd name="connsiteX61" fmla="*/ 10039240 w 12192001"/>
              <a:gd name="connsiteY61" fmla="*/ 1741632 h 2344739"/>
              <a:gd name="connsiteX62" fmla="*/ 9960019 w 12192001"/>
              <a:gd name="connsiteY62" fmla="*/ 1757147 h 2344739"/>
              <a:gd name="connsiteX63" fmla="*/ 9847792 w 12192001"/>
              <a:gd name="connsiteY63" fmla="*/ 1763915 h 2344739"/>
              <a:gd name="connsiteX64" fmla="*/ 9728309 w 12192001"/>
              <a:gd name="connsiteY64" fmla="*/ 1784122 h 2344739"/>
              <a:gd name="connsiteX65" fmla="*/ 9584507 w 12192001"/>
              <a:gd name="connsiteY65" fmla="*/ 1795542 h 2344739"/>
              <a:gd name="connsiteX66" fmla="*/ 9343052 w 12192001"/>
              <a:gd name="connsiteY66" fmla="*/ 1841244 h 2344739"/>
              <a:gd name="connsiteX67" fmla="*/ 9231370 w 12192001"/>
              <a:gd name="connsiteY67" fmla="*/ 1893149 h 2344739"/>
              <a:gd name="connsiteX68" fmla="*/ 9194810 w 12192001"/>
              <a:gd name="connsiteY68" fmla="*/ 1903228 h 2344739"/>
              <a:gd name="connsiteX69" fmla="*/ 9189246 w 12192001"/>
              <a:gd name="connsiteY69" fmla="*/ 1912467 h 2344739"/>
              <a:gd name="connsiteX70" fmla="*/ 9151232 w 12192001"/>
              <a:gd name="connsiteY70" fmla="*/ 1923669 h 2344739"/>
              <a:gd name="connsiteX71" fmla="*/ 9150210 w 12192001"/>
              <a:gd name="connsiteY71" fmla="*/ 1922604 h 2344739"/>
              <a:gd name="connsiteX72" fmla="*/ 9137318 w 12192001"/>
              <a:gd name="connsiteY72" fmla="*/ 1920435 h 2344739"/>
              <a:gd name="connsiteX73" fmla="*/ 9113812 w 12192001"/>
              <a:gd name="connsiteY73" fmla="*/ 1919069 h 2344739"/>
              <a:gd name="connsiteX74" fmla="*/ 9053453 w 12192001"/>
              <a:gd name="connsiteY74" fmla="*/ 1910755 h 2344739"/>
              <a:gd name="connsiteX75" fmla="*/ 9005486 w 12192001"/>
              <a:gd name="connsiteY75" fmla="*/ 1914040 h 2344739"/>
              <a:gd name="connsiteX76" fmla="*/ 9005201 w 12192001"/>
              <a:gd name="connsiteY76" fmla="*/ 1913800 h 2344739"/>
              <a:gd name="connsiteX77" fmla="*/ 8996232 w 12192001"/>
              <a:gd name="connsiteY77" fmla="*/ 1915011 h 2344739"/>
              <a:gd name="connsiteX78" fmla="*/ 8990394 w 12192001"/>
              <a:gd name="connsiteY78" fmla="*/ 1917072 h 2344739"/>
              <a:gd name="connsiteX79" fmla="*/ 8974337 w 12192001"/>
              <a:gd name="connsiteY79" fmla="*/ 1920298 h 2344739"/>
              <a:gd name="connsiteX80" fmla="*/ 8968011 w 12192001"/>
              <a:gd name="connsiteY80" fmla="*/ 1919598 h 2344739"/>
              <a:gd name="connsiteX81" fmla="*/ 8963048 w 12192001"/>
              <a:gd name="connsiteY81" fmla="*/ 1917373 h 2344739"/>
              <a:gd name="connsiteX82" fmla="*/ 8928988 w 12192001"/>
              <a:gd name="connsiteY82" fmla="*/ 1914185 h 2344739"/>
              <a:gd name="connsiteX83" fmla="*/ 8752444 w 12192001"/>
              <a:gd name="connsiteY83" fmla="*/ 1933417 h 2344739"/>
              <a:gd name="connsiteX84" fmla="*/ 8707847 w 12192001"/>
              <a:gd name="connsiteY84" fmla="*/ 1935518 h 2344739"/>
              <a:gd name="connsiteX85" fmla="*/ 8596071 w 12192001"/>
              <a:gd name="connsiteY85" fmla="*/ 1944090 h 2344739"/>
              <a:gd name="connsiteX86" fmla="*/ 8525230 w 12192001"/>
              <a:gd name="connsiteY86" fmla="*/ 1929248 h 2344739"/>
              <a:gd name="connsiteX87" fmla="*/ 8510983 w 12192001"/>
              <a:gd name="connsiteY87" fmla="*/ 1935163 h 2344739"/>
              <a:gd name="connsiteX88" fmla="*/ 8506167 w 12192001"/>
              <a:gd name="connsiteY88" fmla="*/ 1938164 h 2344739"/>
              <a:gd name="connsiteX89" fmla="*/ 8497968 w 12192001"/>
              <a:gd name="connsiteY89" fmla="*/ 1940902 h 2344739"/>
              <a:gd name="connsiteX90" fmla="*/ 8497594 w 12192001"/>
              <a:gd name="connsiteY90" fmla="*/ 1940723 h 2344739"/>
              <a:gd name="connsiteX91" fmla="*/ 8490249 w 12192001"/>
              <a:gd name="connsiteY91" fmla="*/ 1943773 h 2344739"/>
              <a:gd name="connsiteX92" fmla="*/ 8367182 w 12192001"/>
              <a:gd name="connsiteY92" fmla="*/ 1957815 h 2344739"/>
              <a:gd name="connsiteX93" fmla="*/ 8353799 w 12192001"/>
              <a:gd name="connsiteY93" fmla="*/ 1958009 h 2344739"/>
              <a:gd name="connsiteX94" fmla="*/ 8352373 w 12192001"/>
              <a:gd name="connsiteY94" fmla="*/ 1957169 h 2344739"/>
              <a:gd name="connsiteX95" fmla="*/ 8320104 w 12192001"/>
              <a:gd name="connsiteY95" fmla="*/ 1974587 h 2344739"/>
              <a:gd name="connsiteX96" fmla="*/ 8314433 w 12192001"/>
              <a:gd name="connsiteY96" fmla="*/ 1974913 h 2344739"/>
              <a:gd name="connsiteX97" fmla="*/ 8295174 w 12192001"/>
              <a:gd name="connsiteY97" fmla="*/ 1988808 h 2344739"/>
              <a:gd name="connsiteX98" fmla="*/ 8284276 w 12192001"/>
              <a:gd name="connsiteY98" fmla="*/ 1994631 h 2344739"/>
              <a:gd name="connsiteX99" fmla="*/ 8283150 w 12192001"/>
              <a:gd name="connsiteY99" fmla="*/ 1999074 h 2344739"/>
              <a:gd name="connsiteX100" fmla="*/ 8266076 w 12192001"/>
              <a:gd name="connsiteY100" fmla="*/ 2006249 h 2344739"/>
              <a:gd name="connsiteX101" fmla="*/ 8263377 w 12192001"/>
              <a:gd name="connsiteY101" fmla="*/ 2006019 h 2344739"/>
              <a:gd name="connsiteX102" fmla="*/ 8252033 w 12192001"/>
              <a:gd name="connsiteY102" fmla="*/ 2015862 h 2344739"/>
              <a:gd name="connsiteX103" fmla="*/ 8245834 w 12192001"/>
              <a:gd name="connsiteY103" fmla="*/ 2028854 h 2344739"/>
              <a:gd name="connsiteX104" fmla="*/ 8090272 w 12192001"/>
              <a:gd name="connsiteY104" fmla="*/ 2075015 h 2344739"/>
              <a:gd name="connsiteX105" fmla="*/ 7905407 w 12192001"/>
              <a:gd name="connsiteY105" fmla="*/ 2116988 h 2344739"/>
              <a:gd name="connsiteX106" fmla="*/ 7718745 w 12192001"/>
              <a:gd name="connsiteY106" fmla="*/ 2142703 h 2344739"/>
              <a:gd name="connsiteX107" fmla="*/ 7614347 w 12192001"/>
              <a:gd name="connsiteY107" fmla="*/ 2139232 h 2344739"/>
              <a:gd name="connsiteX108" fmla="*/ 7527543 w 12192001"/>
              <a:gd name="connsiteY108" fmla="*/ 2145060 h 2344739"/>
              <a:gd name="connsiteX109" fmla="*/ 7519571 w 12192001"/>
              <a:gd name="connsiteY109" fmla="*/ 2147613 h 2344739"/>
              <a:gd name="connsiteX110" fmla="*/ 7507411 w 12192001"/>
              <a:gd name="connsiteY110" fmla="*/ 2148948 h 2344739"/>
              <a:gd name="connsiteX111" fmla="*/ 7507040 w 12192001"/>
              <a:gd name="connsiteY111" fmla="*/ 2148621 h 2344739"/>
              <a:gd name="connsiteX112" fmla="*/ 7495795 w 12192001"/>
              <a:gd name="connsiteY112" fmla="*/ 2150573 h 2344739"/>
              <a:gd name="connsiteX113" fmla="*/ 7405391 w 12192001"/>
              <a:gd name="connsiteY113" fmla="*/ 2142468 h 2344739"/>
              <a:gd name="connsiteX114" fmla="*/ 7312180 w 12192001"/>
              <a:gd name="connsiteY114" fmla="*/ 2132873 h 2344739"/>
              <a:gd name="connsiteX115" fmla="*/ 7310853 w 12192001"/>
              <a:gd name="connsiteY115" fmla="*/ 2131431 h 2344739"/>
              <a:gd name="connsiteX116" fmla="*/ 7218559 w 12192001"/>
              <a:gd name="connsiteY116" fmla="*/ 2156680 h 2344739"/>
              <a:gd name="connsiteX117" fmla="*/ 7201101 w 12192001"/>
              <a:gd name="connsiteY117" fmla="*/ 2161230 h 2344739"/>
              <a:gd name="connsiteX118" fmla="*/ 7197004 w 12192001"/>
              <a:gd name="connsiteY118" fmla="*/ 2166588 h 2344739"/>
              <a:gd name="connsiteX119" fmla="*/ 7170808 w 12192001"/>
              <a:gd name="connsiteY119" fmla="*/ 2171236 h 2344739"/>
              <a:gd name="connsiteX120" fmla="*/ 7096988 w 12192001"/>
              <a:gd name="connsiteY120" fmla="*/ 2183464 h 2344739"/>
              <a:gd name="connsiteX121" fmla="*/ 7018496 w 12192001"/>
              <a:gd name="connsiteY121" fmla="*/ 2183090 h 2344739"/>
              <a:gd name="connsiteX122" fmla="*/ 6904146 w 12192001"/>
              <a:gd name="connsiteY122" fmla="*/ 2212596 h 2344739"/>
              <a:gd name="connsiteX123" fmla="*/ 6708222 w 12192001"/>
              <a:gd name="connsiteY123" fmla="*/ 2240551 h 2344739"/>
              <a:gd name="connsiteX124" fmla="*/ 6549454 w 12192001"/>
              <a:gd name="connsiteY124" fmla="*/ 2269327 h 2344739"/>
              <a:gd name="connsiteX125" fmla="*/ 6317560 w 12192001"/>
              <a:gd name="connsiteY125" fmla="*/ 2316127 h 2344739"/>
              <a:gd name="connsiteX126" fmla="*/ 6168674 w 12192001"/>
              <a:gd name="connsiteY126" fmla="*/ 2318214 h 2344739"/>
              <a:gd name="connsiteX127" fmla="*/ 6073848 w 12192001"/>
              <a:gd name="connsiteY127" fmla="*/ 2338676 h 2344739"/>
              <a:gd name="connsiteX128" fmla="*/ 6068529 w 12192001"/>
              <a:gd name="connsiteY128" fmla="*/ 2337139 h 2344739"/>
              <a:gd name="connsiteX129" fmla="*/ 6048638 w 12192001"/>
              <a:gd name="connsiteY129" fmla="*/ 2337822 h 2344739"/>
              <a:gd name="connsiteX130" fmla="*/ 6041285 w 12192001"/>
              <a:gd name="connsiteY130" fmla="*/ 2329473 h 2344739"/>
              <a:gd name="connsiteX131" fmla="*/ 6010090 w 12192001"/>
              <a:gd name="connsiteY131" fmla="*/ 2324380 h 2344739"/>
              <a:gd name="connsiteX132" fmla="*/ 5957375 w 12192001"/>
              <a:gd name="connsiteY132" fmla="*/ 2328024 h 2344739"/>
              <a:gd name="connsiteX133" fmla="*/ 5758919 w 12192001"/>
              <a:gd name="connsiteY133" fmla="*/ 2343716 h 2344739"/>
              <a:gd name="connsiteX134" fmla="*/ 5626960 w 12192001"/>
              <a:gd name="connsiteY134" fmla="*/ 2344739 h 2344739"/>
              <a:gd name="connsiteX135" fmla="*/ 5470906 w 12192001"/>
              <a:gd name="connsiteY135" fmla="*/ 2330719 h 2344739"/>
              <a:gd name="connsiteX136" fmla="*/ 5432761 w 12192001"/>
              <a:gd name="connsiteY136" fmla="*/ 2319466 h 2344739"/>
              <a:gd name="connsiteX137" fmla="*/ 5381669 w 12192001"/>
              <a:gd name="connsiteY137" fmla="*/ 2301764 h 2344739"/>
              <a:gd name="connsiteX138" fmla="*/ 5261764 w 12192001"/>
              <a:gd name="connsiteY138" fmla="*/ 2281347 h 2344739"/>
              <a:gd name="connsiteX139" fmla="*/ 5222961 w 12192001"/>
              <a:gd name="connsiteY139" fmla="*/ 2270223 h 2344739"/>
              <a:gd name="connsiteX140" fmla="*/ 5174660 w 12192001"/>
              <a:gd name="connsiteY140" fmla="*/ 2267233 h 2344739"/>
              <a:gd name="connsiteX141" fmla="*/ 5156554 w 12192001"/>
              <a:gd name="connsiteY141" fmla="*/ 2260010 h 2344739"/>
              <a:gd name="connsiteX142" fmla="*/ 5142599 w 12192001"/>
              <a:gd name="connsiteY142" fmla="*/ 2256610 h 2344739"/>
              <a:gd name="connsiteX143" fmla="*/ 5139596 w 12192001"/>
              <a:gd name="connsiteY143" fmla="*/ 2254509 h 2344739"/>
              <a:gd name="connsiteX144" fmla="*/ 5121659 w 12192001"/>
              <a:gd name="connsiteY144" fmla="*/ 2243656 h 2344739"/>
              <a:gd name="connsiteX145" fmla="*/ 5065790 w 12192001"/>
              <a:gd name="connsiteY145" fmla="*/ 2250227 h 2344739"/>
              <a:gd name="connsiteX146" fmla="*/ 5011514 w 12192001"/>
              <a:gd name="connsiteY146" fmla="*/ 2233846 h 2344739"/>
              <a:gd name="connsiteX147" fmla="*/ 4840441 w 12192001"/>
              <a:gd name="connsiteY147" fmla="*/ 2209829 h 2344739"/>
              <a:gd name="connsiteX148" fmla="*/ 4762447 w 12192001"/>
              <a:gd name="connsiteY148" fmla="*/ 2182061 h 2344739"/>
              <a:gd name="connsiteX149" fmla="*/ 4723186 w 12192001"/>
              <a:gd name="connsiteY149" fmla="*/ 2173047 h 2344739"/>
              <a:gd name="connsiteX150" fmla="*/ 4721176 w 12192001"/>
              <a:gd name="connsiteY150" fmla="*/ 2172298 h 2344739"/>
              <a:gd name="connsiteX151" fmla="*/ 4722111 w 12192001"/>
              <a:gd name="connsiteY151" fmla="*/ 2172087 h 2344739"/>
              <a:gd name="connsiteX152" fmla="*/ 4717202 w 12192001"/>
              <a:gd name="connsiteY152" fmla="*/ 2170817 h 2344739"/>
              <a:gd name="connsiteX153" fmla="*/ 4721176 w 12192001"/>
              <a:gd name="connsiteY153" fmla="*/ 2172298 h 2344739"/>
              <a:gd name="connsiteX154" fmla="*/ 4715526 w 12192001"/>
              <a:gd name="connsiteY154" fmla="*/ 2173573 h 2344739"/>
              <a:gd name="connsiteX155" fmla="*/ 4515814 w 12192001"/>
              <a:gd name="connsiteY155" fmla="*/ 2163671 h 2344739"/>
              <a:gd name="connsiteX156" fmla="*/ 4428543 w 12192001"/>
              <a:gd name="connsiteY156" fmla="*/ 2153020 h 2344739"/>
              <a:gd name="connsiteX157" fmla="*/ 4362875 w 12192001"/>
              <a:gd name="connsiteY157" fmla="*/ 2151674 h 2344739"/>
              <a:gd name="connsiteX158" fmla="*/ 4316966 w 12192001"/>
              <a:gd name="connsiteY158" fmla="*/ 2158289 h 2344739"/>
              <a:gd name="connsiteX159" fmla="*/ 4315110 w 12192001"/>
              <a:gd name="connsiteY159" fmla="*/ 2156948 h 2344739"/>
              <a:gd name="connsiteX160" fmla="*/ 4295144 w 12192001"/>
              <a:gd name="connsiteY160" fmla="*/ 2155069 h 2344739"/>
              <a:gd name="connsiteX161" fmla="*/ 4290064 w 12192001"/>
              <a:gd name="connsiteY161" fmla="*/ 2157986 h 2344739"/>
              <a:gd name="connsiteX162" fmla="*/ 4276142 w 12192001"/>
              <a:gd name="connsiteY162" fmla="*/ 2157740 h 2344739"/>
              <a:gd name="connsiteX163" fmla="*/ 4248117 w 12192001"/>
              <a:gd name="connsiteY163" fmla="*/ 2160064 h 2344739"/>
              <a:gd name="connsiteX164" fmla="*/ 4202051 w 12192001"/>
              <a:gd name="connsiteY164" fmla="*/ 2157269 h 2344739"/>
              <a:gd name="connsiteX165" fmla="*/ 4201745 w 12192001"/>
              <a:gd name="connsiteY165" fmla="*/ 2156010 h 2344739"/>
              <a:gd name="connsiteX166" fmla="*/ 4191248 w 12192001"/>
              <a:gd name="connsiteY166" fmla="*/ 2150376 h 2344739"/>
              <a:gd name="connsiteX167" fmla="*/ 4142745 w 12192001"/>
              <a:gd name="connsiteY167" fmla="*/ 2134511 h 2344739"/>
              <a:gd name="connsiteX168" fmla="*/ 4083097 w 12192001"/>
              <a:gd name="connsiteY168" fmla="*/ 2107978 h 2344739"/>
              <a:gd name="connsiteX169" fmla="*/ 4074546 w 12192001"/>
              <a:gd name="connsiteY169" fmla="*/ 2107143 h 2344739"/>
              <a:gd name="connsiteX170" fmla="*/ 4074427 w 12192001"/>
              <a:gd name="connsiteY170" fmla="*/ 2106844 h 2344739"/>
              <a:gd name="connsiteX171" fmla="*/ 4065510 w 12192001"/>
              <a:gd name="connsiteY171" fmla="*/ 2105400 h 2344739"/>
              <a:gd name="connsiteX172" fmla="*/ 4058954 w 12192001"/>
              <a:gd name="connsiteY172" fmla="*/ 2105618 h 2344739"/>
              <a:gd name="connsiteX173" fmla="*/ 4042364 w 12192001"/>
              <a:gd name="connsiteY173" fmla="*/ 2103997 h 2344739"/>
              <a:gd name="connsiteX174" fmla="*/ 4036997 w 12192001"/>
              <a:gd name="connsiteY174" fmla="*/ 2101563 h 2344739"/>
              <a:gd name="connsiteX175" fmla="*/ 4035363 w 12192001"/>
              <a:gd name="connsiteY175" fmla="*/ 2097896 h 2344739"/>
              <a:gd name="connsiteX176" fmla="*/ 4033778 w 12192001"/>
              <a:gd name="connsiteY176" fmla="*/ 2098131 h 2344739"/>
              <a:gd name="connsiteX177" fmla="*/ 4004538 w 12192001"/>
              <a:gd name="connsiteY177" fmla="*/ 2085563 h 2344739"/>
              <a:gd name="connsiteX178" fmla="*/ 3936846 w 12192001"/>
              <a:gd name="connsiteY178" fmla="*/ 2068106 h 2344739"/>
              <a:gd name="connsiteX179" fmla="*/ 3897275 w 12192001"/>
              <a:gd name="connsiteY179" fmla="*/ 2062451 h 2344739"/>
              <a:gd name="connsiteX180" fmla="*/ 3789760 w 12192001"/>
              <a:gd name="connsiteY180" fmla="*/ 2042213 h 2344739"/>
              <a:gd name="connsiteX181" fmla="*/ 3682513 w 12192001"/>
              <a:gd name="connsiteY181" fmla="*/ 2018290 h 2344739"/>
              <a:gd name="connsiteX182" fmla="*/ 3610035 w 12192001"/>
              <a:gd name="connsiteY182" fmla="*/ 1986019 h 2344739"/>
              <a:gd name="connsiteX183" fmla="*/ 3603855 w 12192001"/>
              <a:gd name="connsiteY183" fmla="*/ 1987381 h 2344739"/>
              <a:gd name="connsiteX184" fmla="*/ 3594736 w 12192001"/>
              <a:gd name="connsiteY184" fmla="*/ 1987545 h 2344739"/>
              <a:gd name="connsiteX185" fmla="*/ 3594501 w 12192001"/>
              <a:gd name="connsiteY185" fmla="*/ 1987276 h 2344739"/>
              <a:gd name="connsiteX186" fmla="*/ 3585978 w 12192001"/>
              <a:gd name="connsiteY186" fmla="*/ 1987966 h 2344739"/>
              <a:gd name="connsiteX187" fmla="*/ 3536135 w 12192001"/>
              <a:gd name="connsiteY187" fmla="*/ 1978267 h 2344739"/>
              <a:gd name="connsiteX188" fmla="*/ 3473223 w 12192001"/>
              <a:gd name="connsiteY188" fmla="*/ 1974606 h 2344739"/>
              <a:gd name="connsiteX189" fmla="*/ 3400728 w 12192001"/>
              <a:gd name="connsiteY189" fmla="*/ 1962558 h 2344739"/>
              <a:gd name="connsiteX190" fmla="*/ 3363888 w 12192001"/>
              <a:gd name="connsiteY190" fmla="*/ 1979510 h 2344739"/>
              <a:gd name="connsiteX191" fmla="*/ 3344026 w 12192001"/>
              <a:gd name="connsiteY191" fmla="*/ 1981192 h 2344739"/>
              <a:gd name="connsiteX192" fmla="*/ 3341698 w 12192001"/>
              <a:gd name="connsiteY192" fmla="*/ 1980217 h 2344739"/>
              <a:gd name="connsiteX193" fmla="*/ 3262356 w 12192001"/>
              <a:gd name="connsiteY193" fmla="*/ 1986094 h 2344739"/>
              <a:gd name="connsiteX194" fmla="*/ 3142556 w 12192001"/>
              <a:gd name="connsiteY194" fmla="*/ 1993869 h 2344739"/>
              <a:gd name="connsiteX195" fmla="*/ 3030291 w 12192001"/>
              <a:gd name="connsiteY195" fmla="*/ 1996512 h 2344739"/>
              <a:gd name="connsiteX196" fmla="*/ 2781569 w 12192001"/>
              <a:gd name="connsiteY196" fmla="*/ 2018333 h 2344739"/>
              <a:gd name="connsiteX197" fmla="*/ 2646527 w 12192001"/>
              <a:gd name="connsiteY197" fmla="*/ 2028869 h 2344739"/>
              <a:gd name="connsiteX198" fmla="*/ 2568028 w 12192001"/>
              <a:gd name="connsiteY198" fmla="*/ 2002628 h 2344739"/>
              <a:gd name="connsiteX199" fmla="*/ 2443255 w 12192001"/>
              <a:gd name="connsiteY199" fmla="*/ 2016529 h 2344739"/>
              <a:gd name="connsiteX200" fmla="*/ 2315112 w 12192001"/>
              <a:gd name="connsiteY200" fmla="*/ 2024996 h 2344739"/>
              <a:gd name="connsiteX201" fmla="*/ 2208578 w 12192001"/>
              <a:gd name="connsiteY201" fmla="*/ 2019763 h 2344739"/>
              <a:gd name="connsiteX202" fmla="*/ 2094665 w 12192001"/>
              <a:gd name="connsiteY202" fmla="*/ 2003052 h 2344739"/>
              <a:gd name="connsiteX203" fmla="*/ 1997356 w 12192001"/>
              <a:gd name="connsiteY203" fmla="*/ 1995032 h 2344739"/>
              <a:gd name="connsiteX204" fmla="*/ 1928172 w 12192001"/>
              <a:gd name="connsiteY204" fmla="*/ 2016977 h 2344739"/>
              <a:gd name="connsiteX205" fmla="*/ 1921650 w 12192001"/>
              <a:gd name="connsiteY205" fmla="*/ 2012146 h 2344739"/>
              <a:gd name="connsiteX206" fmla="*/ 1873080 w 12192001"/>
              <a:gd name="connsiteY206" fmla="*/ 2013741 h 2344739"/>
              <a:gd name="connsiteX207" fmla="*/ 1786655 w 12192001"/>
              <a:gd name="connsiteY207" fmla="*/ 2041363 h 2344739"/>
              <a:gd name="connsiteX208" fmla="*/ 1738204 w 12192001"/>
              <a:gd name="connsiteY208" fmla="*/ 2036312 h 2344739"/>
              <a:gd name="connsiteX209" fmla="*/ 1675071 w 12192001"/>
              <a:gd name="connsiteY209" fmla="*/ 2019963 h 2344739"/>
              <a:gd name="connsiteX210" fmla="*/ 1608669 w 12192001"/>
              <a:gd name="connsiteY210" fmla="*/ 2013066 h 2344739"/>
              <a:gd name="connsiteX211" fmla="*/ 1496110 w 12192001"/>
              <a:gd name="connsiteY211" fmla="*/ 1987476 h 2344739"/>
              <a:gd name="connsiteX212" fmla="*/ 1149979 w 12192001"/>
              <a:gd name="connsiteY212" fmla="*/ 1938041 h 2344739"/>
              <a:gd name="connsiteX213" fmla="*/ 858269 w 12192001"/>
              <a:gd name="connsiteY213" fmla="*/ 1928608 h 2344739"/>
              <a:gd name="connsiteX214" fmla="*/ 837540 w 12192001"/>
              <a:gd name="connsiteY214" fmla="*/ 1929821 h 2344739"/>
              <a:gd name="connsiteX215" fmla="*/ 816809 w 12192001"/>
              <a:gd name="connsiteY215" fmla="*/ 1927857 h 2344739"/>
              <a:gd name="connsiteX216" fmla="*/ 811506 w 12192001"/>
              <a:gd name="connsiteY216" fmla="*/ 1930751 h 2344739"/>
              <a:gd name="connsiteX217" fmla="*/ 797041 w 12192001"/>
              <a:gd name="connsiteY217" fmla="*/ 1930446 h 2344739"/>
              <a:gd name="connsiteX218" fmla="*/ 767901 w 12192001"/>
              <a:gd name="connsiteY218" fmla="*/ 1932653 h 2344739"/>
              <a:gd name="connsiteX219" fmla="*/ 763053 w 12192001"/>
              <a:gd name="connsiteY219" fmla="*/ 1930432 h 2344739"/>
              <a:gd name="connsiteX220" fmla="*/ 720047 w 12192001"/>
              <a:gd name="connsiteY220" fmla="*/ 1929661 h 2344739"/>
              <a:gd name="connsiteX221" fmla="*/ 719742 w 12192001"/>
              <a:gd name="connsiteY221" fmla="*/ 1928399 h 2344739"/>
              <a:gd name="connsiteX222" fmla="*/ 708875 w 12192001"/>
              <a:gd name="connsiteY222" fmla="*/ 1922722 h 2344739"/>
              <a:gd name="connsiteX223" fmla="*/ 596792 w 12192001"/>
              <a:gd name="connsiteY223" fmla="*/ 1879864 h 2344739"/>
              <a:gd name="connsiteX224" fmla="*/ 578535 w 12192001"/>
              <a:gd name="connsiteY224" fmla="*/ 1877212 h 2344739"/>
              <a:gd name="connsiteX225" fmla="*/ 571717 w 12192001"/>
              <a:gd name="connsiteY225" fmla="*/ 1877401 h 2344739"/>
              <a:gd name="connsiteX226" fmla="*/ 445099 w 12192001"/>
              <a:gd name="connsiteY226" fmla="*/ 1839371 h 2344739"/>
              <a:gd name="connsiteX227" fmla="*/ 404015 w 12192001"/>
              <a:gd name="connsiteY227" fmla="*/ 1833548 h 2344739"/>
              <a:gd name="connsiteX228" fmla="*/ 292435 w 12192001"/>
              <a:gd name="connsiteY228" fmla="*/ 1812852 h 2344739"/>
              <a:gd name="connsiteX229" fmla="*/ 118381 w 12192001"/>
              <a:gd name="connsiteY229" fmla="*/ 1761047 h 2344739"/>
              <a:gd name="connsiteX230" fmla="*/ 15526 w 12192001"/>
              <a:gd name="connsiteY230" fmla="*/ 1758191 h 2344739"/>
              <a:gd name="connsiteX231" fmla="*/ 2 w 12192001"/>
              <a:gd name="connsiteY231" fmla="*/ 1752722 h 2344739"/>
              <a:gd name="connsiteX232" fmla="*/ 1 w 12192001"/>
              <a:gd name="connsiteY232" fmla="*/ 762497 h 2344739"/>
              <a:gd name="connsiteX233" fmla="*/ 0 w 12192001"/>
              <a:gd name="connsiteY233" fmla="*/ 762497 h 2344739"/>
              <a:gd name="connsiteX234" fmla="*/ 0 w 12192001"/>
              <a:gd name="connsiteY234" fmla="*/ 222213 h 2344739"/>
              <a:gd name="connsiteX235" fmla="*/ 0 w 12192001"/>
              <a:gd name="connsiteY235"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1207528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95155 w 12192001"/>
              <a:gd name="connsiteY24" fmla="*/ 918898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45526 w 12192001"/>
              <a:gd name="connsiteY26" fmla="*/ 1274060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50210 w 12192001"/>
              <a:gd name="connsiteY70" fmla="*/ 1922604 h 2344739"/>
              <a:gd name="connsiteX71" fmla="*/ 9137318 w 12192001"/>
              <a:gd name="connsiteY71" fmla="*/ 1920435 h 2344739"/>
              <a:gd name="connsiteX72" fmla="*/ 9113812 w 12192001"/>
              <a:gd name="connsiteY72" fmla="*/ 1919069 h 2344739"/>
              <a:gd name="connsiteX73" fmla="*/ 9053453 w 12192001"/>
              <a:gd name="connsiteY73" fmla="*/ 1910755 h 2344739"/>
              <a:gd name="connsiteX74" fmla="*/ 9005486 w 12192001"/>
              <a:gd name="connsiteY74" fmla="*/ 1914040 h 2344739"/>
              <a:gd name="connsiteX75" fmla="*/ 9005201 w 12192001"/>
              <a:gd name="connsiteY75" fmla="*/ 1913800 h 2344739"/>
              <a:gd name="connsiteX76" fmla="*/ 8996232 w 12192001"/>
              <a:gd name="connsiteY76" fmla="*/ 1915011 h 2344739"/>
              <a:gd name="connsiteX77" fmla="*/ 8990394 w 12192001"/>
              <a:gd name="connsiteY77" fmla="*/ 1917072 h 2344739"/>
              <a:gd name="connsiteX78" fmla="*/ 8974337 w 12192001"/>
              <a:gd name="connsiteY78" fmla="*/ 1920298 h 2344739"/>
              <a:gd name="connsiteX79" fmla="*/ 8968011 w 12192001"/>
              <a:gd name="connsiteY79" fmla="*/ 1919598 h 2344739"/>
              <a:gd name="connsiteX80" fmla="*/ 8963048 w 12192001"/>
              <a:gd name="connsiteY80" fmla="*/ 1917373 h 2344739"/>
              <a:gd name="connsiteX81" fmla="*/ 8928988 w 12192001"/>
              <a:gd name="connsiteY81" fmla="*/ 1914185 h 2344739"/>
              <a:gd name="connsiteX82" fmla="*/ 8752444 w 12192001"/>
              <a:gd name="connsiteY82" fmla="*/ 1933417 h 2344739"/>
              <a:gd name="connsiteX83" fmla="*/ 8707847 w 12192001"/>
              <a:gd name="connsiteY83" fmla="*/ 1935518 h 2344739"/>
              <a:gd name="connsiteX84" fmla="*/ 8596071 w 12192001"/>
              <a:gd name="connsiteY84" fmla="*/ 1944090 h 2344739"/>
              <a:gd name="connsiteX85" fmla="*/ 8525230 w 12192001"/>
              <a:gd name="connsiteY85" fmla="*/ 1929248 h 2344739"/>
              <a:gd name="connsiteX86" fmla="*/ 8510983 w 12192001"/>
              <a:gd name="connsiteY86" fmla="*/ 1935163 h 2344739"/>
              <a:gd name="connsiteX87" fmla="*/ 8506167 w 12192001"/>
              <a:gd name="connsiteY87" fmla="*/ 1938164 h 2344739"/>
              <a:gd name="connsiteX88" fmla="*/ 8497968 w 12192001"/>
              <a:gd name="connsiteY88" fmla="*/ 1940902 h 2344739"/>
              <a:gd name="connsiteX89" fmla="*/ 8497594 w 12192001"/>
              <a:gd name="connsiteY89" fmla="*/ 1940723 h 2344739"/>
              <a:gd name="connsiteX90" fmla="*/ 8490249 w 12192001"/>
              <a:gd name="connsiteY90" fmla="*/ 1943773 h 2344739"/>
              <a:gd name="connsiteX91" fmla="*/ 8367182 w 12192001"/>
              <a:gd name="connsiteY91" fmla="*/ 1957815 h 2344739"/>
              <a:gd name="connsiteX92" fmla="*/ 8353799 w 12192001"/>
              <a:gd name="connsiteY92" fmla="*/ 1958009 h 2344739"/>
              <a:gd name="connsiteX93" fmla="*/ 8352373 w 12192001"/>
              <a:gd name="connsiteY93" fmla="*/ 1957169 h 2344739"/>
              <a:gd name="connsiteX94" fmla="*/ 8320104 w 12192001"/>
              <a:gd name="connsiteY94" fmla="*/ 1974587 h 2344739"/>
              <a:gd name="connsiteX95" fmla="*/ 8314433 w 12192001"/>
              <a:gd name="connsiteY95" fmla="*/ 1974913 h 2344739"/>
              <a:gd name="connsiteX96" fmla="*/ 8295174 w 12192001"/>
              <a:gd name="connsiteY96" fmla="*/ 1988808 h 2344739"/>
              <a:gd name="connsiteX97" fmla="*/ 8284276 w 12192001"/>
              <a:gd name="connsiteY97" fmla="*/ 1994631 h 2344739"/>
              <a:gd name="connsiteX98" fmla="*/ 8283150 w 12192001"/>
              <a:gd name="connsiteY98" fmla="*/ 1999074 h 2344739"/>
              <a:gd name="connsiteX99" fmla="*/ 8266076 w 12192001"/>
              <a:gd name="connsiteY99" fmla="*/ 2006249 h 2344739"/>
              <a:gd name="connsiteX100" fmla="*/ 8263377 w 12192001"/>
              <a:gd name="connsiteY100" fmla="*/ 2006019 h 2344739"/>
              <a:gd name="connsiteX101" fmla="*/ 8252033 w 12192001"/>
              <a:gd name="connsiteY101" fmla="*/ 2015862 h 2344739"/>
              <a:gd name="connsiteX102" fmla="*/ 8245834 w 12192001"/>
              <a:gd name="connsiteY102" fmla="*/ 2028854 h 2344739"/>
              <a:gd name="connsiteX103" fmla="*/ 8090272 w 12192001"/>
              <a:gd name="connsiteY103" fmla="*/ 2075015 h 2344739"/>
              <a:gd name="connsiteX104" fmla="*/ 7905407 w 12192001"/>
              <a:gd name="connsiteY104" fmla="*/ 2116988 h 2344739"/>
              <a:gd name="connsiteX105" fmla="*/ 7718745 w 12192001"/>
              <a:gd name="connsiteY105" fmla="*/ 2142703 h 2344739"/>
              <a:gd name="connsiteX106" fmla="*/ 7614347 w 12192001"/>
              <a:gd name="connsiteY106" fmla="*/ 2139232 h 2344739"/>
              <a:gd name="connsiteX107" fmla="*/ 7527543 w 12192001"/>
              <a:gd name="connsiteY107" fmla="*/ 2145060 h 2344739"/>
              <a:gd name="connsiteX108" fmla="*/ 7519571 w 12192001"/>
              <a:gd name="connsiteY108" fmla="*/ 2147613 h 2344739"/>
              <a:gd name="connsiteX109" fmla="*/ 7507411 w 12192001"/>
              <a:gd name="connsiteY109" fmla="*/ 2148948 h 2344739"/>
              <a:gd name="connsiteX110" fmla="*/ 7507040 w 12192001"/>
              <a:gd name="connsiteY110" fmla="*/ 2148621 h 2344739"/>
              <a:gd name="connsiteX111" fmla="*/ 7495795 w 12192001"/>
              <a:gd name="connsiteY111" fmla="*/ 2150573 h 2344739"/>
              <a:gd name="connsiteX112" fmla="*/ 7405391 w 12192001"/>
              <a:gd name="connsiteY112" fmla="*/ 2142468 h 2344739"/>
              <a:gd name="connsiteX113" fmla="*/ 7312180 w 12192001"/>
              <a:gd name="connsiteY113" fmla="*/ 2132873 h 2344739"/>
              <a:gd name="connsiteX114" fmla="*/ 7310853 w 12192001"/>
              <a:gd name="connsiteY114" fmla="*/ 2131431 h 2344739"/>
              <a:gd name="connsiteX115" fmla="*/ 7218559 w 12192001"/>
              <a:gd name="connsiteY115" fmla="*/ 2156680 h 2344739"/>
              <a:gd name="connsiteX116" fmla="*/ 7201101 w 12192001"/>
              <a:gd name="connsiteY116" fmla="*/ 2161230 h 2344739"/>
              <a:gd name="connsiteX117" fmla="*/ 7197004 w 12192001"/>
              <a:gd name="connsiteY117" fmla="*/ 2166588 h 2344739"/>
              <a:gd name="connsiteX118" fmla="*/ 7170808 w 12192001"/>
              <a:gd name="connsiteY118" fmla="*/ 2171236 h 2344739"/>
              <a:gd name="connsiteX119" fmla="*/ 7096988 w 12192001"/>
              <a:gd name="connsiteY119" fmla="*/ 2183464 h 2344739"/>
              <a:gd name="connsiteX120" fmla="*/ 7018496 w 12192001"/>
              <a:gd name="connsiteY120" fmla="*/ 2183090 h 2344739"/>
              <a:gd name="connsiteX121" fmla="*/ 6904146 w 12192001"/>
              <a:gd name="connsiteY121" fmla="*/ 2212596 h 2344739"/>
              <a:gd name="connsiteX122" fmla="*/ 6708222 w 12192001"/>
              <a:gd name="connsiteY122" fmla="*/ 2240551 h 2344739"/>
              <a:gd name="connsiteX123" fmla="*/ 6549454 w 12192001"/>
              <a:gd name="connsiteY123" fmla="*/ 2269327 h 2344739"/>
              <a:gd name="connsiteX124" fmla="*/ 6317560 w 12192001"/>
              <a:gd name="connsiteY124" fmla="*/ 2316127 h 2344739"/>
              <a:gd name="connsiteX125" fmla="*/ 6168674 w 12192001"/>
              <a:gd name="connsiteY125" fmla="*/ 2318214 h 2344739"/>
              <a:gd name="connsiteX126" fmla="*/ 6073848 w 12192001"/>
              <a:gd name="connsiteY126" fmla="*/ 2338676 h 2344739"/>
              <a:gd name="connsiteX127" fmla="*/ 6068529 w 12192001"/>
              <a:gd name="connsiteY127" fmla="*/ 2337139 h 2344739"/>
              <a:gd name="connsiteX128" fmla="*/ 6048638 w 12192001"/>
              <a:gd name="connsiteY128" fmla="*/ 2337822 h 2344739"/>
              <a:gd name="connsiteX129" fmla="*/ 6041285 w 12192001"/>
              <a:gd name="connsiteY129" fmla="*/ 2329473 h 2344739"/>
              <a:gd name="connsiteX130" fmla="*/ 6010090 w 12192001"/>
              <a:gd name="connsiteY130" fmla="*/ 2324380 h 2344739"/>
              <a:gd name="connsiteX131" fmla="*/ 5957375 w 12192001"/>
              <a:gd name="connsiteY131" fmla="*/ 2328024 h 2344739"/>
              <a:gd name="connsiteX132" fmla="*/ 5758919 w 12192001"/>
              <a:gd name="connsiteY132" fmla="*/ 2343716 h 2344739"/>
              <a:gd name="connsiteX133" fmla="*/ 5626960 w 12192001"/>
              <a:gd name="connsiteY133" fmla="*/ 2344739 h 2344739"/>
              <a:gd name="connsiteX134" fmla="*/ 5470906 w 12192001"/>
              <a:gd name="connsiteY134" fmla="*/ 2330719 h 2344739"/>
              <a:gd name="connsiteX135" fmla="*/ 5432761 w 12192001"/>
              <a:gd name="connsiteY135" fmla="*/ 2319466 h 2344739"/>
              <a:gd name="connsiteX136" fmla="*/ 5381669 w 12192001"/>
              <a:gd name="connsiteY136" fmla="*/ 2301764 h 2344739"/>
              <a:gd name="connsiteX137" fmla="*/ 5261764 w 12192001"/>
              <a:gd name="connsiteY137" fmla="*/ 2281347 h 2344739"/>
              <a:gd name="connsiteX138" fmla="*/ 5222961 w 12192001"/>
              <a:gd name="connsiteY138" fmla="*/ 2270223 h 2344739"/>
              <a:gd name="connsiteX139" fmla="*/ 5174660 w 12192001"/>
              <a:gd name="connsiteY139" fmla="*/ 2267233 h 2344739"/>
              <a:gd name="connsiteX140" fmla="*/ 5156554 w 12192001"/>
              <a:gd name="connsiteY140" fmla="*/ 2260010 h 2344739"/>
              <a:gd name="connsiteX141" fmla="*/ 5142599 w 12192001"/>
              <a:gd name="connsiteY141" fmla="*/ 2256610 h 2344739"/>
              <a:gd name="connsiteX142" fmla="*/ 5139596 w 12192001"/>
              <a:gd name="connsiteY142" fmla="*/ 2254509 h 2344739"/>
              <a:gd name="connsiteX143" fmla="*/ 5121659 w 12192001"/>
              <a:gd name="connsiteY143" fmla="*/ 2243656 h 2344739"/>
              <a:gd name="connsiteX144" fmla="*/ 5065790 w 12192001"/>
              <a:gd name="connsiteY144" fmla="*/ 2250227 h 2344739"/>
              <a:gd name="connsiteX145" fmla="*/ 5011514 w 12192001"/>
              <a:gd name="connsiteY145" fmla="*/ 2233846 h 2344739"/>
              <a:gd name="connsiteX146" fmla="*/ 4840441 w 12192001"/>
              <a:gd name="connsiteY146" fmla="*/ 2209829 h 2344739"/>
              <a:gd name="connsiteX147" fmla="*/ 4762447 w 12192001"/>
              <a:gd name="connsiteY147" fmla="*/ 2182061 h 2344739"/>
              <a:gd name="connsiteX148" fmla="*/ 4723186 w 12192001"/>
              <a:gd name="connsiteY148" fmla="*/ 2173047 h 2344739"/>
              <a:gd name="connsiteX149" fmla="*/ 4721176 w 12192001"/>
              <a:gd name="connsiteY149" fmla="*/ 2172298 h 2344739"/>
              <a:gd name="connsiteX150" fmla="*/ 4722111 w 12192001"/>
              <a:gd name="connsiteY150" fmla="*/ 2172087 h 2344739"/>
              <a:gd name="connsiteX151" fmla="*/ 4717202 w 12192001"/>
              <a:gd name="connsiteY151" fmla="*/ 2170817 h 2344739"/>
              <a:gd name="connsiteX152" fmla="*/ 4721176 w 12192001"/>
              <a:gd name="connsiteY152" fmla="*/ 2172298 h 2344739"/>
              <a:gd name="connsiteX153" fmla="*/ 4715526 w 12192001"/>
              <a:gd name="connsiteY153" fmla="*/ 2173573 h 2344739"/>
              <a:gd name="connsiteX154" fmla="*/ 4515814 w 12192001"/>
              <a:gd name="connsiteY154" fmla="*/ 2163671 h 2344739"/>
              <a:gd name="connsiteX155" fmla="*/ 4428543 w 12192001"/>
              <a:gd name="connsiteY155" fmla="*/ 2153020 h 2344739"/>
              <a:gd name="connsiteX156" fmla="*/ 4362875 w 12192001"/>
              <a:gd name="connsiteY156" fmla="*/ 2151674 h 2344739"/>
              <a:gd name="connsiteX157" fmla="*/ 4316966 w 12192001"/>
              <a:gd name="connsiteY157" fmla="*/ 2158289 h 2344739"/>
              <a:gd name="connsiteX158" fmla="*/ 4315110 w 12192001"/>
              <a:gd name="connsiteY158" fmla="*/ 2156948 h 2344739"/>
              <a:gd name="connsiteX159" fmla="*/ 4295144 w 12192001"/>
              <a:gd name="connsiteY159" fmla="*/ 2155069 h 2344739"/>
              <a:gd name="connsiteX160" fmla="*/ 4290064 w 12192001"/>
              <a:gd name="connsiteY160" fmla="*/ 2157986 h 2344739"/>
              <a:gd name="connsiteX161" fmla="*/ 4276142 w 12192001"/>
              <a:gd name="connsiteY161" fmla="*/ 2157740 h 2344739"/>
              <a:gd name="connsiteX162" fmla="*/ 4248117 w 12192001"/>
              <a:gd name="connsiteY162" fmla="*/ 2160064 h 2344739"/>
              <a:gd name="connsiteX163" fmla="*/ 4202051 w 12192001"/>
              <a:gd name="connsiteY163" fmla="*/ 2157269 h 2344739"/>
              <a:gd name="connsiteX164" fmla="*/ 4201745 w 12192001"/>
              <a:gd name="connsiteY164" fmla="*/ 2156010 h 2344739"/>
              <a:gd name="connsiteX165" fmla="*/ 4191248 w 12192001"/>
              <a:gd name="connsiteY165" fmla="*/ 2150376 h 2344739"/>
              <a:gd name="connsiteX166" fmla="*/ 4142745 w 12192001"/>
              <a:gd name="connsiteY166" fmla="*/ 2134511 h 2344739"/>
              <a:gd name="connsiteX167" fmla="*/ 4083097 w 12192001"/>
              <a:gd name="connsiteY167" fmla="*/ 2107978 h 2344739"/>
              <a:gd name="connsiteX168" fmla="*/ 4074546 w 12192001"/>
              <a:gd name="connsiteY168" fmla="*/ 2107143 h 2344739"/>
              <a:gd name="connsiteX169" fmla="*/ 4074427 w 12192001"/>
              <a:gd name="connsiteY169" fmla="*/ 2106844 h 2344739"/>
              <a:gd name="connsiteX170" fmla="*/ 4065510 w 12192001"/>
              <a:gd name="connsiteY170" fmla="*/ 2105400 h 2344739"/>
              <a:gd name="connsiteX171" fmla="*/ 4058954 w 12192001"/>
              <a:gd name="connsiteY171" fmla="*/ 2105618 h 2344739"/>
              <a:gd name="connsiteX172" fmla="*/ 4042364 w 12192001"/>
              <a:gd name="connsiteY172" fmla="*/ 2103997 h 2344739"/>
              <a:gd name="connsiteX173" fmla="*/ 4036997 w 12192001"/>
              <a:gd name="connsiteY173" fmla="*/ 2101563 h 2344739"/>
              <a:gd name="connsiteX174" fmla="*/ 4035363 w 12192001"/>
              <a:gd name="connsiteY174" fmla="*/ 2097896 h 2344739"/>
              <a:gd name="connsiteX175" fmla="*/ 4033778 w 12192001"/>
              <a:gd name="connsiteY175" fmla="*/ 2098131 h 2344739"/>
              <a:gd name="connsiteX176" fmla="*/ 4004538 w 12192001"/>
              <a:gd name="connsiteY176" fmla="*/ 2085563 h 2344739"/>
              <a:gd name="connsiteX177" fmla="*/ 3936846 w 12192001"/>
              <a:gd name="connsiteY177" fmla="*/ 2068106 h 2344739"/>
              <a:gd name="connsiteX178" fmla="*/ 3897275 w 12192001"/>
              <a:gd name="connsiteY178" fmla="*/ 2062451 h 2344739"/>
              <a:gd name="connsiteX179" fmla="*/ 3789760 w 12192001"/>
              <a:gd name="connsiteY179" fmla="*/ 2042213 h 2344739"/>
              <a:gd name="connsiteX180" fmla="*/ 3682513 w 12192001"/>
              <a:gd name="connsiteY180" fmla="*/ 2018290 h 2344739"/>
              <a:gd name="connsiteX181" fmla="*/ 3610035 w 12192001"/>
              <a:gd name="connsiteY181" fmla="*/ 1986019 h 2344739"/>
              <a:gd name="connsiteX182" fmla="*/ 3603855 w 12192001"/>
              <a:gd name="connsiteY182" fmla="*/ 1987381 h 2344739"/>
              <a:gd name="connsiteX183" fmla="*/ 3594736 w 12192001"/>
              <a:gd name="connsiteY183" fmla="*/ 1987545 h 2344739"/>
              <a:gd name="connsiteX184" fmla="*/ 3594501 w 12192001"/>
              <a:gd name="connsiteY184" fmla="*/ 1987276 h 2344739"/>
              <a:gd name="connsiteX185" fmla="*/ 3585978 w 12192001"/>
              <a:gd name="connsiteY185" fmla="*/ 1987966 h 2344739"/>
              <a:gd name="connsiteX186" fmla="*/ 3536135 w 12192001"/>
              <a:gd name="connsiteY186" fmla="*/ 1978267 h 2344739"/>
              <a:gd name="connsiteX187" fmla="*/ 3473223 w 12192001"/>
              <a:gd name="connsiteY187" fmla="*/ 1974606 h 2344739"/>
              <a:gd name="connsiteX188" fmla="*/ 3400728 w 12192001"/>
              <a:gd name="connsiteY188" fmla="*/ 1962558 h 2344739"/>
              <a:gd name="connsiteX189" fmla="*/ 3363888 w 12192001"/>
              <a:gd name="connsiteY189" fmla="*/ 1979510 h 2344739"/>
              <a:gd name="connsiteX190" fmla="*/ 3344026 w 12192001"/>
              <a:gd name="connsiteY190" fmla="*/ 1981192 h 2344739"/>
              <a:gd name="connsiteX191" fmla="*/ 3341698 w 12192001"/>
              <a:gd name="connsiteY191" fmla="*/ 1980217 h 2344739"/>
              <a:gd name="connsiteX192" fmla="*/ 3262356 w 12192001"/>
              <a:gd name="connsiteY192" fmla="*/ 1986094 h 2344739"/>
              <a:gd name="connsiteX193" fmla="*/ 3142556 w 12192001"/>
              <a:gd name="connsiteY193" fmla="*/ 1993869 h 2344739"/>
              <a:gd name="connsiteX194" fmla="*/ 3030291 w 12192001"/>
              <a:gd name="connsiteY194" fmla="*/ 1996512 h 2344739"/>
              <a:gd name="connsiteX195" fmla="*/ 2781569 w 12192001"/>
              <a:gd name="connsiteY195" fmla="*/ 2018333 h 2344739"/>
              <a:gd name="connsiteX196" fmla="*/ 2646527 w 12192001"/>
              <a:gd name="connsiteY196" fmla="*/ 2028869 h 2344739"/>
              <a:gd name="connsiteX197" fmla="*/ 2568028 w 12192001"/>
              <a:gd name="connsiteY197" fmla="*/ 2002628 h 2344739"/>
              <a:gd name="connsiteX198" fmla="*/ 2443255 w 12192001"/>
              <a:gd name="connsiteY198" fmla="*/ 2016529 h 2344739"/>
              <a:gd name="connsiteX199" fmla="*/ 2315112 w 12192001"/>
              <a:gd name="connsiteY199" fmla="*/ 2024996 h 2344739"/>
              <a:gd name="connsiteX200" fmla="*/ 2208578 w 12192001"/>
              <a:gd name="connsiteY200" fmla="*/ 2019763 h 2344739"/>
              <a:gd name="connsiteX201" fmla="*/ 2094665 w 12192001"/>
              <a:gd name="connsiteY201" fmla="*/ 2003052 h 2344739"/>
              <a:gd name="connsiteX202" fmla="*/ 1997356 w 12192001"/>
              <a:gd name="connsiteY202" fmla="*/ 1995032 h 2344739"/>
              <a:gd name="connsiteX203" fmla="*/ 1928172 w 12192001"/>
              <a:gd name="connsiteY203" fmla="*/ 2016977 h 2344739"/>
              <a:gd name="connsiteX204" fmla="*/ 1921650 w 12192001"/>
              <a:gd name="connsiteY204" fmla="*/ 2012146 h 2344739"/>
              <a:gd name="connsiteX205" fmla="*/ 1873080 w 12192001"/>
              <a:gd name="connsiteY205" fmla="*/ 2013741 h 2344739"/>
              <a:gd name="connsiteX206" fmla="*/ 1786655 w 12192001"/>
              <a:gd name="connsiteY206" fmla="*/ 2041363 h 2344739"/>
              <a:gd name="connsiteX207" fmla="*/ 1738204 w 12192001"/>
              <a:gd name="connsiteY207" fmla="*/ 2036312 h 2344739"/>
              <a:gd name="connsiteX208" fmla="*/ 1675071 w 12192001"/>
              <a:gd name="connsiteY208" fmla="*/ 2019963 h 2344739"/>
              <a:gd name="connsiteX209" fmla="*/ 1608669 w 12192001"/>
              <a:gd name="connsiteY209" fmla="*/ 2013066 h 2344739"/>
              <a:gd name="connsiteX210" fmla="*/ 1496110 w 12192001"/>
              <a:gd name="connsiteY210" fmla="*/ 1987476 h 2344739"/>
              <a:gd name="connsiteX211" fmla="*/ 1149979 w 12192001"/>
              <a:gd name="connsiteY211" fmla="*/ 1938041 h 2344739"/>
              <a:gd name="connsiteX212" fmla="*/ 858269 w 12192001"/>
              <a:gd name="connsiteY212" fmla="*/ 1928608 h 2344739"/>
              <a:gd name="connsiteX213" fmla="*/ 837540 w 12192001"/>
              <a:gd name="connsiteY213" fmla="*/ 1929821 h 2344739"/>
              <a:gd name="connsiteX214" fmla="*/ 816809 w 12192001"/>
              <a:gd name="connsiteY214" fmla="*/ 1927857 h 2344739"/>
              <a:gd name="connsiteX215" fmla="*/ 811506 w 12192001"/>
              <a:gd name="connsiteY215" fmla="*/ 1930751 h 2344739"/>
              <a:gd name="connsiteX216" fmla="*/ 797041 w 12192001"/>
              <a:gd name="connsiteY216" fmla="*/ 1930446 h 2344739"/>
              <a:gd name="connsiteX217" fmla="*/ 767901 w 12192001"/>
              <a:gd name="connsiteY217" fmla="*/ 1932653 h 2344739"/>
              <a:gd name="connsiteX218" fmla="*/ 763053 w 12192001"/>
              <a:gd name="connsiteY218" fmla="*/ 1930432 h 2344739"/>
              <a:gd name="connsiteX219" fmla="*/ 720047 w 12192001"/>
              <a:gd name="connsiteY219" fmla="*/ 1929661 h 2344739"/>
              <a:gd name="connsiteX220" fmla="*/ 719742 w 12192001"/>
              <a:gd name="connsiteY220" fmla="*/ 1928399 h 2344739"/>
              <a:gd name="connsiteX221" fmla="*/ 708875 w 12192001"/>
              <a:gd name="connsiteY221" fmla="*/ 1922722 h 2344739"/>
              <a:gd name="connsiteX222" fmla="*/ 596792 w 12192001"/>
              <a:gd name="connsiteY222" fmla="*/ 1879864 h 2344739"/>
              <a:gd name="connsiteX223" fmla="*/ 578535 w 12192001"/>
              <a:gd name="connsiteY223" fmla="*/ 1877212 h 2344739"/>
              <a:gd name="connsiteX224" fmla="*/ 571717 w 12192001"/>
              <a:gd name="connsiteY224" fmla="*/ 1877401 h 2344739"/>
              <a:gd name="connsiteX225" fmla="*/ 445099 w 12192001"/>
              <a:gd name="connsiteY225" fmla="*/ 1839371 h 2344739"/>
              <a:gd name="connsiteX226" fmla="*/ 404015 w 12192001"/>
              <a:gd name="connsiteY226" fmla="*/ 1833548 h 2344739"/>
              <a:gd name="connsiteX227" fmla="*/ 292435 w 12192001"/>
              <a:gd name="connsiteY227" fmla="*/ 1812852 h 2344739"/>
              <a:gd name="connsiteX228" fmla="*/ 118381 w 12192001"/>
              <a:gd name="connsiteY228" fmla="*/ 1761047 h 2344739"/>
              <a:gd name="connsiteX229" fmla="*/ 15526 w 12192001"/>
              <a:gd name="connsiteY229" fmla="*/ 1758191 h 2344739"/>
              <a:gd name="connsiteX230" fmla="*/ 2 w 12192001"/>
              <a:gd name="connsiteY230" fmla="*/ 1752722 h 2344739"/>
              <a:gd name="connsiteX231" fmla="*/ 1 w 12192001"/>
              <a:gd name="connsiteY231" fmla="*/ 762497 h 2344739"/>
              <a:gd name="connsiteX232" fmla="*/ 0 w 12192001"/>
              <a:gd name="connsiteY232" fmla="*/ 762497 h 2344739"/>
              <a:gd name="connsiteX233" fmla="*/ 0 w 12192001"/>
              <a:gd name="connsiteY233" fmla="*/ 222213 h 2344739"/>
              <a:gd name="connsiteX234" fmla="*/ 0 w 12192001"/>
              <a:gd name="connsiteY234"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37318 w 12192001"/>
              <a:gd name="connsiteY70" fmla="*/ 1920435 h 2344739"/>
              <a:gd name="connsiteX71" fmla="*/ 9113812 w 12192001"/>
              <a:gd name="connsiteY71" fmla="*/ 1919069 h 2344739"/>
              <a:gd name="connsiteX72" fmla="*/ 9053453 w 12192001"/>
              <a:gd name="connsiteY72" fmla="*/ 1910755 h 2344739"/>
              <a:gd name="connsiteX73" fmla="*/ 9005486 w 12192001"/>
              <a:gd name="connsiteY73" fmla="*/ 1914040 h 2344739"/>
              <a:gd name="connsiteX74" fmla="*/ 9005201 w 12192001"/>
              <a:gd name="connsiteY74" fmla="*/ 1913800 h 2344739"/>
              <a:gd name="connsiteX75" fmla="*/ 8996232 w 12192001"/>
              <a:gd name="connsiteY75" fmla="*/ 1915011 h 2344739"/>
              <a:gd name="connsiteX76" fmla="*/ 8990394 w 12192001"/>
              <a:gd name="connsiteY76" fmla="*/ 1917072 h 2344739"/>
              <a:gd name="connsiteX77" fmla="*/ 8974337 w 12192001"/>
              <a:gd name="connsiteY77" fmla="*/ 1920298 h 2344739"/>
              <a:gd name="connsiteX78" fmla="*/ 8968011 w 12192001"/>
              <a:gd name="connsiteY78" fmla="*/ 1919598 h 2344739"/>
              <a:gd name="connsiteX79" fmla="*/ 8963048 w 12192001"/>
              <a:gd name="connsiteY79" fmla="*/ 1917373 h 2344739"/>
              <a:gd name="connsiteX80" fmla="*/ 8928988 w 12192001"/>
              <a:gd name="connsiteY80" fmla="*/ 1914185 h 2344739"/>
              <a:gd name="connsiteX81" fmla="*/ 8752444 w 12192001"/>
              <a:gd name="connsiteY81" fmla="*/ 1933417 h 2344739"/>
              <a:gd name="connsiteX82" fmla="*/ 8707847 w 12192001"/>
              <a:gd name="connsiteY82" fmla="*/ 1935518 h 2344739"/>
              <a:gd name="connsiteX83" fmla="*/ 8596071 w 12192001"/>
              <a:gd name="connsiteY83" fmla="*/ 1944090 h 2344739"/>
              <a:gd name="connsiteX84" fmla="*/ 8525230 w 12192001"/>
              <a:gd name="connsiteY84" fmla="*/ 1929248 h 2344739"/>
              <a:gd name="connsiteX85" fmla="*/ 8510983 w 12192001"/>
              <a:gd name="connsiteY85" fmla="*/ 1935163 h 2344739"/>
              <a:gd name="connsiteX86" fmla="*/ 8506167 w 12192001"/>
              <a:gd name="connsiteY86" fmla="*/ 1938164 h 2344739"/>
              <a:gd name="connsiteX87" fmla="*/ 8497968 w 12192001"/>
              <a:gd name="connsiteY87" fmla="*/ 1940902 h 2344739"/>
              <a:gd name="connsiteX88" fmla="*/ 8497594 w 12192001"/>
              <a:gd name="connsiteY88" fmla="*/ 1940723 h 2344739"/>
              <a:gd name="connsiteX89" fmla="*/ 8490249 w 12192001"/>
              <a:gd name="connsiteY89" fmla="*/ 1943773 h 2344739"/>
              <a:gd name="connsiteX90" fmla="*/ 8367182 w 12192001"/>
              <a:gd name="connsiteY90" fmla="*/ 1957815 h 2344739"/>
              <a:gd name="connsiteX91" fmla="*/ 8353799 w 12192001"/>
              <a:gd name="connsiteY91" fmla="*/ 1958009 h 2344739"/>
              <a:gd name="connsiteX92" fmla="*/ 8352373 w 12192001"/>
              <a:gd name="connsiteY92" fmla="*/ 1957169 h 2344739"/>
              <a:gd name="connsiteX93" fmla="*/ 8320104 w 12192001"/>
              <a:gd name="connsiteY93" fmla="*/ 1974587 h 2344739"/>
              <a:gd name="connsiteX94" fmla="*/ 8314433 w 12192001"/>
              <a:gd name="connsiteY94" fmla="*/ 1974913 h 2344739"/>
              <a:gd name="connsiteX95" fmla="*/ 8295174 w 12192001"/>
              <a:gd name="connsiteY95" fmla="*/ 1988808 h 2344739"/>
              <a:gd name="connsiteX96" fmla="*/ 8284276 w 12192001"/>
              <a:gd name="connsiteY96" fmla="*/ 1994631 h 2344739"/>
              <a:gd name="connsiteX97" fmla="*/ 8283150 w 12192001"/>
              <a:gd name="connsiteY97" fmla="*/ 1999074 h 2344739"/>
              <a:gd name="connsiteX98" fmla="*/ 8266076 w 12192001"/>
              <a:gd name="connsiteY98" fmla="*/ 2006249 h 2344739"/>
              <a:gd name="connsiteX99" fmla="*/ 8263377 w 12192001"/>
              <a:gd name="connsiteY99" fmla="*/ 2006019 h 2344739"/>
              <a:gd name="connsiteX100" fmla="*/ 8252033 w 12192001"/>
              <a:gd name="connsiteY100" fmla="*/ 2015862 h 2344739"/>
              <a:gd name="connsiteX101" fmla="*/ 8245834 w 12192001"/>
              <a:gd name="connsiteY101" fmla="*/ 2028854 h 2344739"/>
              <a:gd name="connsiteX102" fmla="*/ 8090272 w 12192001"/>
              <a:gd name="connsiteY102" fmla="*/ 2075015 h 2344739"/>
              <a:gd name="connsiteX103" fmla="*/ 7905407 w 12192001"/>
              <a:gd name="connsiteY103" fmla="*/ 2116988 h 2344739"/>
              <a:gd name="connsiteX104" fmla="*/ 7718745 w 12192001"/>
              <a:gd name="connsiteY104" fmla="*/ 2142703 h 2344739"/>
              <a:gd name="connsiteX105" fmla="*/ 7614347 w 12192001"/>
              <a:gd name="connsiteY105" fmla="*/ 2139232 h 2344739"/>
              <a:gd name="connsiteX106" fmla="*/ 7527543 w 12192001"/>
              <a:gd name="connsiteY106" fmla="*/ 2145060 h 2344739"/>
              <a:gd name="connsiteX107" fmla="*/ 7519571 w 12192001"/>
              <a:gd name="connsiteY107" fmla="*/ 2147613 h 2344739"/>
              <a:gd name="connsiteX108" fmla="*/ 7507411 w 12192001"/>
              <a:gd name="connsiteY108" fmla="*/ 2148948 h 2344739"/>
              <a:gd name="connsiteX109" fmla="*/ 7507040 w 12192001"/>
              <a:gd name="connsiteY109" fmla="*/ 2148621 h 2344739"/>
              <a:gd name="connsiteX110" fmla="*/ 7495795 w 12192001"/>
              <a:gd name="connsiteY110" fmla="*/ 2150573 h 2344739"/>
              <a:gd name="connsiteX111" fmla="*/ 7405391 w 12192001"/>
              <a:gd name="connsiteY111" fmla="*/ 2142468 h 2344739"/>
              <a:gd name="connsiteX112" fmla="*/ 7312180 w 12192001"/>
              <a:gd name="connsiteY112" fmla="*/ 2132873 h 2344739"/>
              <a:gd name="connsiteX113" fmla="*/ 7310853 w 12192001"/>
              <a:gd name="connsiteY113" fmla="*/ 2131431 h 2344739"/>
              <a:gd name="connsiteX114" fmla="*/ 7218559 w 12192001"/>
              <a:gd name="connsiteY114" fmla="*/ 2156680 h 2344739"/>
              <a:gd name="connsiteX115" fmla="*/ 7201101 w 12192001"/>
              <a:gd name="connsiteY115" fmla="*/ 2161230 h 2344739"/>
              <a:gd name="connsiteX116" fmla="*/ 7197004 w 12192001"/>
              <a:gd name="connsiteY116" fmla="*/ 2166588 h 2344739"/>
              <a:gd name="connsiteX117" fmla="*/ 7170808 w 12192001"/>
              <a:gd name="connsiteY117" fmla="*/ 2171236 h 2344739"/>
              <a:gd name="connsiteX118" fmla="*/ 7096988 w 12192001"/>
              <a:gd name="connsiteY118" fmla="*/ 2183464 h 2344739"/>
              <a:gd name="connsiteX119" fmla="*/ 7018496 w 12192001"/>
              <a:gd name="connsiteY119" fmla="*/ 2183090 h 2344739"/>
              <a:gd name="connsiteX120" fmla="*/ 6904146 w 12192001"/>
              <a:gd name="connsiteY120" fmla="*/ 2212596 h 2344739"/>
              <a:gd name="connsiteX121" fmla="*/ 6708222 w 12192001"/>
              <a:gd name="connsiteY121" fmla="*/ 2240551 h 2344739"/>
              <a:gd name="connsiteX122" fmla="*/ 6549454 w 12192001"/>
              <a:gd name="connsiteY122" fmla="*/ 2269327 h 2344739"/>
              <a:gd name="connsiteX123" fmla="*/ 6317560 w 12192001"/>
              <a:gd name="connsiteY123" fmla="*/ 2316127 h 2344739"/>
              <a:gd name="connsiteX124" fmla="*/ 6168674 w 12192001"/>
              <a:gd name="connsiteY124" fmla="*/ 2318214 h 2344739"/>
              <a:gd name="connsiteX125" fmla="*/ 6073848 w 12192001"/>
              <a:gd name="connsiteY125" fmla="*/ 2338676 h 2344739"/>
              <a:gd name="connsiteX126" fmla="*/ 6068529 w 12192001"/>
              <a:gd name="connsiteY126" fmla="*/ 2337139 h 2344739"/>
              <a:gd name="connsiteX127" fmla="*/ 6048638 w 12192001"/>
              <a:gd name="connsiteY127" fmla="*/ 2337822 h 2344739"/>
              <a:gd name="connsiteX128" fmla="*/ 6041285 w 12192001"/>
              <a:gd name="connsiteY128" fmla="*/ 2329473 h 2344739"/>
              <a:gd name="connsiteX129" fmla="*/ 6010090 w 12192001"/>
              <a:gd name="connsiteY129" fmla="*/ 2324380 h 2344739"/>
              <a:gd name="connsiteX130" fmla="*/ 5957375 w 12192001"/>
              <a:gd name="connsiteY130" fmla="*/ 2328024 h 2344739"/>
              <a:gd name="connsiteX131" fmla="*/ 5758919 w 12192001"/>
              <a:gd name="connsiteY131" fmla="*/ 2343716 h 2344739"/>
              <a:gd name="connsiteX132" fmla="*/ 5626960 w 12192001"/>
              <a:gd name="connsiteY132" fmla="*/ 2344739 h 2344739"/>
              <a:gd name="connsiteX133" fmla="*/ 5470906 w 12192001"/>
              <a:gd name="connsiteY133" fmla="*/ 2330719 h 2344739"/>
              <a:gd name="connsiteX134" fmla="*/ 5432761 w 12192001"/>
              <a:gd name="connsiteY134" fmla="*/ 2319466 h 2344739"/>
              <a:gd name="connsiteX135" fmla="*/ 5381669 w 12192001"/>
              <a:gd name="connsiteY135" fmla="*/ 2301764 h 2344739"/>
              <a:gd name="connsiteX136" fmla="*/ 5261764 w 12192001"/>
              <a:gd name="connsiteY136" fmla="*/ 2281347 h 2344739"/>
              <a:gd name="connsiteX137" fmla="*/ 5222961 w 12192001"/>
              <a:gd name="connsiteY137" fmla="*/ 2270223 h 2344739"/>
              <a:gd name="connsiteX138" fmla="*/ 5174660 w 12192001"/>
              <a:gd name="connsiteY138" fmla="*/ 2267233 h 2344739"/>
              <a:gd name="connsiteX139" fmla="*/ 5156554 w 12192001"/>
              <a:gd name="connsiteY139" fmla="*/ 2260010 h 2344739"/>
              <a:gd name="connsiteX140" fmla="*/ 5142599 w 12192001"/>
              <a:gd name="connsiteY140" fmla="*/ 2256610 h 2344739"/>
              <a:gd name="connsiteX141" fmla="*/ 5139596 w 12192001"/>
              <a:gd name="connsiteY141" fmla="*/ 2254509 h 2344739"/>
              <a:gd name="connsiteX142" fmla="*/ 5121659 w 12192001"/>
              <a:gd name="connsiteY142" fmla="*/ 2243656 h 2344739"/>
              <a:gd name="connsiteX143" fmla="*/ 5065790 w 12192001"/>
              <a:gd name="connsiteY143" fmla="*/ 2250227 h 2344739"/>
              <a:gd name="connsiteX144" fmla="*/ 5011514 w 12192001"/>
              <a:gd name="connsiteY144" fmla="*/ 2233846 h 2344739"/>
              <a:gd name="connsiteX145" fmla="*/ 4840441 w 12192001"/>
              <a:gd name="connsiteY145" fmla="*/ 2209829 h 2344739"/>
              <a:gd name="connsiteX146" fmla="*/ 4762447 w 12192001"/>
              <a:gd name="connsiteY146" fmla="*/ 2182061 h 2344739"/>
              <a:gd name="connsiteX147" fmla="*/ 4723186 w 12192001"/>
              <a:gd name="connsiteY147" fmla="*/ 2173047 h 2344739"/>
              <a:gd name="connsiteX148" fmla="*/ 4721176 w 12192001"/>
              <a:gd name="connsiteY148" fmla="*/ 2172298 h 2344739"/>
              <a:gd name="connsiteX149" fmla="*/ 4722111 w 12192001"/>
              <a:gd name="connsiteY149" fmla="*/ 2172087 h 2344739"/>
              <a:gd name="connsiteX150" fmla="*/ 4717202 w 12192001"/>
              <a:gd name="connsiteY150" fmla="*/ 2170817 h 2344739"/>
              <a:gd name="connsiteX151" fmla="*/ 4721176 w 12192001"/>
              <a:gd name="connsiteY151" fmla="*/ 2172298 h 2344739"/>
              <a:gd name="connsiteX152" fmla="*/ 4715526 w 12192001"/>
              <a:gd name="connsiteY152" fmla="*/ 2173573 h 2344739"/>
              <a:gd name="connsiteX153" fmla="*/ 4515814 w 12192001"/>
              <a:gd name="connsiteY153" fmla="*/ 2163671 h 2344739"/>
              <a:gd name="connsiteX154" fmla="*/ 4428543 w 12192001"/>
              <a:gd name="connsiteY154" fmla="*/ 2153020 h 2344739"/>
              <a:gd name="connsiteX155" fmla="*/ 4362875 w 12192001"/>
              <a:gd name="connsiteY155" fmla="*/ 2151674 h 2344739"/>
              <a:gd name="connsiteX156" fmla="*/ 4316966 w 12192001"/>
              <a:gd name="connsiteY156" fmla="*/ 2158289 h 2344739"/>
              <a:gd name="connsiteX157" fmla="*/ 4315110 w 12192001"/>
              <a:gd name="connsiteY157" fmla="*/ 2156948 h 2344739"/>
              <a:gd name="connsiteX158" fmla="*/ 4295144 w 12192001"/>
              <a:gd name="connsiteY158" fmla="*/ 2155069 h 2344739"/>
              <a:gd name="connsiteX159" fmla="*/ 4290064 w 12192001"/>
              <a:gd name="connsiteY159" fmla="*/ 2157986 h 2344739"/>
              <a:gd name="connsiteX160" fmla="*/ 4276142 w 12192001"/>
              <a:gd name="connsiteY160" fmla="*/ 2157740 h 2344739"/>
              <a:gd name="connsiteX161" fmla="*/ 4248117 w 12192001"/>
              <a:gd name="connsiteY161" fmla="*/ 2160064 h 2344739"/>
              <a:gd name="connsiteX162" fmla="*/ 4202051 w 12192001"/>
              <a:gd name="connsiteY162" fmla="*/ 2157269 h 2344739"/>
              <a:gd name="connsiteX163" fmla="*/ 4201745 w 12192001"/>
              <a:gd name="connsiteY163" fmla="*/ 2156010 h 2344739"/>
              <a:gd name="connsiteX164" fmla="*/ 4191248 w 12192001"/>
              <a:gd name="connsiteY164" fmla="*/ 2150376 h 2344739"/>
              <a:gd name="connsiteX165" fmla="*/ 4142745 w 12192001"/>
              <a:gd name="connsiteY165" fmla="*/ 2134511 h 2344739"/>
              <a:gd name="connsiteX166" fmla="*/ 4083097 w 12192001"/>
              <a:gd name="connsiteY166" fmla="*/ 2107978 h 2344739"/>
              <a:gd name="connsiteX167" fmla="*/ 4074546 w 12192001"/>
              <a:gd name="connsiteY167" fmla="*/ 2107143 h 2344739"/>
              <a:gd name="connsiteX168" fmla="*/ 4074427 w 12192001"/>
              <a:gd name="connsiteY168" fmla="*/ 2106844 h 2344739"/>
              <a:gd name="connsiteX169" fmla="*/ 4065510 w 12192001"/>
              <a:gd name="connsiteY169" fmla="*/ 2105400 h 2344739"/>
              <a:gd name="connsiteX170" fmla="*/ 4058954 w 12192001"/>
              <a:gd name="connsiteY170" fmla="*/ 2105618 h 2344739"/>
              <a:gd name="connsiteX171" fmla="*/ 4042364 w 12192001"/>
              <a:gd name="connsiteY171" fmla="*/ 2103997 h 2344739"/>
              <a:gd name="connsiteX172" fmla="*/ 4036997 w 12192001"/>
              <a:gd name="connsiteY172" fmla="*/ 2101563 h 2344739"/>
              <a:gd name="connsiteX173" fmla="*/ 4035363 w 12192001"/>
              <a:gd name="connsiteY173" fmla="*/ 2097896 h 2344739"/>
              <a:gd name="connsiteX174" fmla="*/ 4033778 w 12192001"/>
              <a:gd name="connsiteY174" fmla="*/ 2098131 h 2344739"/>
              <a:gd name="connsiteX175" fmla="*/ 4004538 w 12192001"/>
              <a:gd name="connsiteY175" fmla="*/ 2085563 h 2344739"/>
              <a:gd name="connsiteX176" fmla="*/ 3936846 w 12192001"/>
              <a:gd name="connsiteY176" fmla="*/ 2068106 h 2344739"/>
              <a:gd name="connsiteX177" fmla="*/ 3897275 w 12192001"/>
              <a:gd name="connsiteY177" fmla="*/ 2062451 h 2344739"/>
              <a:gd name="connsiteX178" fmla="*/ 3789760 w 12192001"/>
              <a:gd name="connsiteY178" fmla="*/ 2042213 h 2344739"/>
              <a:gd name="connsiteX179" fmla="*/ 3682513 w 12192001"/>
              <a:gd name="connsiteY179" fmla="*/ 2018290 h 2344739"/>
              <a:gd name="connsiteX180" fmla="*/ 3610035 w 12192001"/>
              <a:gd name="connsiteY180" fmla="*/ 1986019 h 2344739"/>
              <a:gd name="connsiteX181" fmla="*/ 3603855 w 12192001"/>
              <a:gd name="connsiteY181" fmla="*/ 1987381 h 2344739"/>
              <a:gd name="connsiteX182" fmla="*/ 3594736 w 12192001"/>
              <a:gd name="connsiteY182" fmla="*/ 1987545 h 2344739"/>
              <a:gd name="connsiteX183" fmla="*/ 3594501 w 12192001"/>
              <a:gd name="connsiteY183" fmla="*/ 1987276 h 2344739"/>
              <a:gd name="connsiteX184" fmla="*/ 3585978 w 12192001"/>
              <a:gd name="connsiteY184" fmla="*/ 1987966 h 2344739"/>
              <a:gd name="connsiteX185" fmla="*/ 3536135 w 12192001"/>
              <a:gd name="connsiteY185" fmla="*/ 1978267 h 2344739"/>
              <a:gd name="connsiteX186" fmla="*/ 3473223 w 12192001"/>
              <a:gd name="connsiteY186" fmla="*/ 1974606 h 2344739"/>
              <a:gd name="connsiteX187" fmla="*/ 3400728 w 12192001"/>
              <a:gd name="connsiteY187" fmla="*/ 1962558 h 2344739"/>
              <a:gd name="connsiteX188" fmla="*/ 3363888 w 12192001"/>
              <a:gd name="connsiteY188" fmla="*/ 1979510 h 2344739"/>
              <a:gd name="connsiteX189" fmla="*/ 3344026 w 12192001"/>
              <a:gd name="connsiteY189" fmla="*/ 1981192 h 2344739"/>
              <a:gd name="connsiteX190" fmla="*/ 3341698 w 12192001"/>
              <a:gd name="connsiteY190" fmla="*/ 1980217 h 2344739"/>
              <a:gd name="connsiteX191" fmla="*/ 3262356 w 12192001"/>
              <a:gd name="connsiteY191" fmla="*/ 1986094 h 2344739"/>
              <a:gd name="connsiteX192" fmla="*/ 3142556 w 12192001"/>
              <a:gd name="connsiteY192" fmla="*/ 1993869 h 2344739"/>
              <a:gd name="connsiteX193" fmla="*/ 3030291 w 12192001"/>
              <a:gd name="connsiteY193" fmla="*/ 1996512 h 2344739"/>
              <a:gd name="connsiteX194" fmla="*/ 2781569 w 12192001"/>
              <a:gd name="connsiteY194" fmla="*/ 2018333 h 2344739"/>
              <a:gd name="connsiteX195" fmla="*/ 2646527 w 12192001"/>
              <a:gd name="connsiteY195" fmla="*/ 2028869 h 2344739"/>
              <a:gd name="connsiteX196" fmla="*/ 2568028 w 12192001"/>
              <a:gd name="connsiteY196" fmla="*/ 2002628 h 2344739"/>
              <a:gd name="connsiteX197" fmla="*/ 2443255 w 12192001"/>
              <a:gd name="connsiteY197" fmla="*/ 2016529 h 2344739"/>
              <a:gd name="connsiteX198" fmla="*/ 2315112 w 12192001"/>
              <a:gd name="connsiteY198" fmla="*/ 2024996 h 2344739"/>
              <a:gd name="connsiteX199" fmla="*/ 2208578 w 12192001"/>
              <a:gd name="connsiteY199" fmla="*/ 2019763 h 2344739"/>
              <a:gd name="connsiteX200" fmla="*/ 2094665 w 12192001"/>
              <a:gd name="connsiteY200" fmla="*/ 2003052 h 2344739"/>
              <a:gd name="connsiteX201" fmla="*/ 1997356 w 12192001"/>
              <a:gd name="connsiteY201" fmla="*/ 1995032 h 2344739"/>
              <a:gd name="connsiteX202" fmla="*/ 1928172 w 12192001"/>
              <a:gd name="connsiteY202" fmla="*/ 2016977 h 2344739"/>
              <a:gd name="connsiteX203" fmla="*/ 1921650 w 12192001"/>
              <a:gd name="connsiteY203" fmla="*/ 2012146 h 2344739"/>
              <a:gd name="connsiteX204" fmla="*/ 1873080 w 12192001"/>
              <a:gd name="connsiteY204" fmla="*/ 2013741 h 2344739"/>
              <a:gd name="connsiteX205" fmla="*/ 1786655 w 12192001"/>
              <a:gd name="connsiteY205" fmla="*/ 2041363 h 2344739"/>
              <a:gd name="connsiteX206" fmla="*/ 1738204 w 12192001"/>
              <a:gd name="connsiteY206" fmla="*/ 2036312 h 2344739"/>
              <a:gd name="connsiteX207" fmla="*/ 1675071 w 12192001"/>
              <a:gd name="connsiteY207" fmla="*/ 2019963 h 2344739"/>
              <a:gd name="connsiteX208" fmla="*/ 1608669 w 12192001"/>
              <a:gd name="connsiteY208" fmla="*/ 2013066 h 2344739"/>
              <a:gd name="connsiteX209" fmla="*/ 1496110 w 12192001"/>
              <a:gd name="connsiteY209" fmla="*/ 1987476 h 2344739"/>
              <a:gd name="connsiteX210" fmla="*/ 1149979 w 12192001"/>
              <a:gd name="connsiteY210" fmla="*/ 1938041 h 2344739"/>
              <a:gd name="connsiteX211" fmla="*/ 858269 w 12192001"/>
              <a:gd name="connsiteY211" fmla="*/ 1928608 h 2344739"/>
              <a:gd name="connsiteX212" fmla="*/ 837540 w 12192001"/>
              <a:gd name="connsiteY212" fmla="*/ 1929821 h 2344739"/>
              <a:gd name="connsiteX213" fmla="*/ 816809 w 12192001"/>
              <a:gd name="connsiteY213" fmla="*/ 1927857 h 2344739"/>
              <a:gd name="connsiteX214" fmla="*/ 811506 w 12192001"/>
              <a:gd name="connsiteY214" fmla="*/ 1930751 h 2344739"/>
              <a:gd name="connsiteX215" fmla="*/ 797041 w 12192001"/>
              <a:gd name="connsiteY215" fmla="*/ 1930446 h 2344739"/>
              <a:gd name="connsiteX216" fmla="*/ 767901 w 12192001"/>
              <a:gd name="connsiteY216" fmla="*/ 1932653 h 2344739"/>
              <a:gd name="connsiteX217" fmla="*/ 763053 w 12192001"/>
              <a:gd name="connsiteY217" fmla="*/ 1930432 h 2344739"/>
              <a:gd name="connsiteX218" fmla="*/ 720047 w 12192001"/>
              <a:gd name="connsiteY218" fmla="*/ 1929661 h 2344739"/>
              <a:gd name="connsiteX219" fmla="*/ 719742 w 12192001"/>
              <a:gd name="connsiteY219" fmla="*/ 1928399 h 2344739"/>
              <a:gd name="connsiteX220" fmla="*/ 708875 w 12192001"/>
              <a:gd name="connsiteY220" fmla="*/ 1922722 h 2344739"/>
              <a:gd name="connsiteX221" fmla="*/ 596792 w 12192001"/>
              <a:gd name="connsiteY221" fmla="*/ 1879864 h 2344739"/>
              <a:gd name="connsiteX222" fmla="*/ 578535 w 12192001"/>
              <a:gd name="connsiteY222" fmla="*/ 1877212 h 2344739"/>
              <a:gd name="connsiteX223" fmla="*/ 571717 w 12192001"/>
              <a:gd name="connsiteY223" fmla="*/ 1877401 h 2344739"/>
              <a:gd name="connsiteX224" fmla="*/ 445099 w 12192001"/>
              <a:gd name="connsiteY224" fmla="*/ 1839371 h 2344739"/>
              <a:gd name="connsiteX225" fmla="*/ 404015 w 12192001"/>
              <a:gd name="connsiteY225" fmla="*/ 1833548 h 2344739"/>
              <a:gd name="connsiteX226" fmla="*/ 292435 w 12192001"/>
              <a:gd name="connsiteY226" fmla="*/ 1812852 h 2344739"/>
              <a:gd name="connsiteX227" fmla="*/ 118381 w 12192001"/>
              <a:gd name="connsiteY227" fmla="*/ 1761047 h 2344739"/>
              <a:gd name="connsiteX228" fmla="*/ 15526 w 12192001"/>
              <a:gd name="connsiteY228" fmla="*/ 1758191 h 2344739"/>
              <a:gd name="connsiteX229" fmla="*/ 2 w 12192001"/>
              <a:gd name="connsiteY229" fmla="*/ 1752722 h 2344739"/>
              <a:gd name="connsiteX230" fmla="*/ 1 w 12192001"/>
              <a:gd name="connsiteY230" fmla="*/ 762497 h 2344739"/>
              <a:gd name="connsiteX231" fmla="*/ 0 w 12192001"/>
              <a:gd name="connsiteY231" fmla="*/ 762497 h 2344739"/>
              <a:gd name="connsiteX232" fmla="*/ 0 w 12192001"/>
              <a:gd name="connsiteY232" fmla="*/ 222213 h 2344739"/>
              <a:gd name="connsiteX233" fmla="*/ 0 w 12192001"/>
              <a:gd name="connsiteY233"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51232 w 12192001"/>
              <a:gd name="connsiteY69" fmla="*/ 1923669 h 2344739"/>
              <a:gd name="connsiteX70" fmla="*/ 9113812 w 12192001"/>
              <a:gd name="connsiteY70" fmla="*/ 1919069 h 2344739"/>
              <a:gd name="connsiteX71" fmla="*/ 9053453 w 12192001"/>
              <a:gd name="connsiteY71" fmla="*/ 1910755 h 2344739"/>
              <a:gd name="connsiteX72" fmla="*/ 9005486 w 12192001"/>
              <a:gd name="connsiteY72" fmla="*/ 1914040 h 2344739"/>
              <a:gd name="connsiteX73" fmla="*/ 9005201 w 12192001"/>
              <a:gd name="connsiteY73" fmla="*/ 1913800 h 2344739"/>
              <a:gd name="connsiteX74" fmla="*/ 8996232 w 12192001"/>
              <a:gd name="connsiteY74" fmla="*/ 1915011 h 2344739"/>
              <a:gd name="connsiteX75" fmla="*/ 8990394 w 12192001"/>
              <a:gd name="connsiteY75" fmla="*/ 1917072 h 2344739"/>
              <a:gd name="connsiteX76" fmla="*/ 8974337 w 12192001"/>
              <a:gd name="connsiteY76" fmla="*/ 1920298 h 2344739"/>
              <a:gd name="connsiteX77" fmla="*/ 8968011 w 12192001"/>
              <a:gd name="connsiteY77" fmla="*/ 1919598 h 2344739"/>
              <a:gd name="connsiteX78" fmla="*/ 8963048 w 12192001"/>
              <a:gd name="connsiteY78" fmla="*/ 1917373 h 2344739"/>
              <a:gd name="connsiteX79" fmla="*/ 8928988 w 12192001"/>
              <a:gd name="connsiteY79" fmla="*/ 1914185 h 2344739"/>
              <a:gd name="connsiteX80" fmla="*/ 8752444 w 12192001"/>
              <a:gd name="connsiteY80" fmla="*/ 1933417 h 2344739"/>
              <a:gd name="connsiteX81" fmla="*/ 8707847 w 12192001"/>
              <a:gd name="connsiteY81" fmla="*/ 1935518 h 2344739"/>
              <a:gd name="connsiteX82" fmla="*/ 8596071 w 12192001"/>
              <a:gd name="connsiteY82" fmla="*/ 1944090 h 2344739"/>
              <a:gd name="connsiteX83" fmla="*/ 8525230 w 12192001"/>
              <a:gd name="connsiteY83" fmla="*/ 1929248 h 2344739"/>
              <a:gd name="connsiteX84" fmla="*/ 8510983 w 12192001"/>
              <a:gd name="connsiteY84" fmla="*/ 1935163 h 2344739"/>
              <a:gd name="connsiteX85" fmla="*/ 8506167 w 12192001"/>
              <a:gd name="connsiteY85" fmla="*/ 1938164 h 2344739"/>
              <a:gd name="connsiteX86" fmla="*/ 8497968 w 12192001"/>
              <a:gd name="connsiteY86" fmla="*/ 1940902 h 2344739"/>
              <a:gd name="connsiteX87" fmla="*/ 8497594 w 12192001"/>
              <a:gd name="connsiteY87" fmla="*/ 1940723 h 2344739"/>
              <a:gd name="connsiteX88" fmla="*/ 8490249 w 12192001"/>
              <a:gd name="connsiteY88" fmla="*/ 1943773 h 2344739"/>
              <a:gd name="connsiteX89" fmla="*/ 8367182 w 12192001"/>
              <a:gd name="connsiteY89" fmla="*/ 1957815 h 2344739"/>
              <a:gd name="connsiteX90" fmla="*/ 8353799 w 12192001"/>
              <a:gd name="connsiteY90" fmla="*/ 1958009 h 2344739"/>
              <a:gd name="connsiteX91" fmla="*/ 8352373 w 12192001"/>
              <a:gd name="connsiteY91" fmla="*/ 1957169 h 2344739"/>
              <a:gd name="connsiteX92" fmla="*/ 8320104 w 12192001"/>
              <a:gd name="connsiteY92" fmla="*/ 1974587 h 2344739"/>
              <a:gd name="connsiteX93" fmla="*/ 8314433 w 12192001"/>
              <a:gd name="connsiteY93" fmla="*/ 1974913 h 2344739"/>
              <a:gd name="connsiteX94" fmla="*/ 8295174 w 12192001"/>
              <a:gd name="connsiteY94" fmla="*/ 1988808 h 2344739"/>
              <a:gd name="connsiteX95" fmla="*/ 8284276 w 12192001"/>
              <a:gd name="connsiteY95" fmla="*/ 1994631 h 2344739"/>
              <a:gd name="connsiteX96" fmla="*/ 8283150 w 12192001"/>
              <a:gd name="connsiteY96" fmla="*/ 1999074 h 2344739"/>
              <a:gd name="connsiteX97" fmla="*/ 8266076 w 12192001"/>
              <a:gd name="connsiteY97" fmla="*/ 2006249 h 2344739"/>
              <a:gd name="connsiteX98" fmla="*/ 8263377 w 12192001"/>
              <a:gd name="connsiteY98" fmla="*/ 2006019 h 2344739"/>
              <a:gd name="connsiteX99" fmla="*/ 8252033 w 12192001"/>
              <a:gd name="connsiteY99" fmla="*/ 2015862 h 2344739"/>
              <a:gd name="connsiteX100" fmla="*/ 8245834 w 12192001"/>
              <a:gd name="connsiteY100" fmla="*/ 2028854 h 2344739"/>
              <a:gd name="connsiteX101" fmla="*/ 8090272 w 12192001"/>
              <a:gd name="connsiteY101" fmla="*/ 2075015 h 2344739"/>
              <a:gd name="connsiteX102" fmla="*/ 7905407 w 12192001"/>
              <a:gd name="connsiteY102" fmla="*/ 2116988 h 2344739"/>
              <a:gd name="connsiteX103" fmla="*/ 7718745 w 12192001"/>
              <a:gd name="connsiteY103" fmla="*/ 2142703 h 2344739"/>
              <a:gd name="connsiteX104" fmla="*/ 7614347 w 12192001"/>
              <a:gd name="connsiteY104" fmla="*/ 2139232 h 2344739"/>
              <a:gd name="connsiteX105" fmla="*/ 7527543 w 12192001"/>
              <a:gd name="connsiteY105" fmla="*/ 2145060 h 2344739"/>
              <a:gd name="connsiteX106" fmla="*/ 7519571 w 12192001"/>
              <a:gd name="connsiteY106" fmla="*/ 2147613 h 2344739"/>
              <a:gd name="connsiteX107" fmla="*/ 7507411 w 12192001"/>
              <a:gd name="connsiteY107" fmla="*/ 2148948 h 2344739"/>
              <a:gd name="connsiteX108" fmla="*/ 7507040 w 12192001"/>
              <a:gd name="connsiteY108" fmla="*/ 2148621 h 2344739"/>
              <a:gd name="connsiteX109" fmla="*/ 7495795 w 12192001"/>
              <a:gd name="connsiteY109" fmla="*/ 2150573 h 2344739"/>
              <a:gd name="connsiteX110" fmla="*/ 7405391 w 12192001"/>
              <a:gd name="connsiteY110" fmla="*/ 2142468 h 2344739"/>
              <a:gd name="connsiteX111" fmla="*/ 7312180 w 12192001"/>
              <a:gd name="connsiteY111" fmla="*/ 2132873 h 2344739"/>
              <a:gd name="connsiteX112" fmla="*/ 7310853 w 12192001"/>
              <a:gd name="connsiteY112" fmla="*/ 2131431 h 2344739"/>
              <a:gd name="connsiteX113" fmla="*/ 7218559 w 12192001"/>
              <a:gd name="connsiteY113" fmla="*/ 2156680 h 2344739"/>
              <a:gd name="connsiteX114" fmla="*/ 7201101 w 12192001"/>
              <a:gd name="connsiteY114" fmla="*/ 2161230 h 2344739"/>
              <a:gd name="connsiteX115" fmla="*/ 7197004 w 12192001"/>
              <a:gd name="connsiteY115" fmla="*/ 2166588 h 2344739"/>
              <a:gd name="connsiteX116" fmla="*/ 7170808 w 12192001"/>
              <a:gd name="connsiteY116" fmla="*/ 2171236 h 2344739"/>
              <a:gd name="connsiteX117" fmla="*/ 7096988 w 12192001"/>
              <a:gd name="connsiteY117" fmla="*/ 2183464 h 2344739"/>
              <a:gd name="connsiteX118" fmla="*/ 7018496 w 12192001"/>
              <a:gd name="connsiteY118" fmla="*/ 2183090 h 2344739"/>
              <a:gd name="connsiteX119" fmla="*/ 6904146 w 12192001"/>
              <a:gd name="connsiteY119" fmla="*/ 2212596 h 2344739"/>
              <a:gd name="connsiteX120" fmla="*/ 6708222 w 12192001"/>
              <a:gd name="connsiteY120" fmla="*/ 2240551 h 2344739"/>
              <a:gd name="connsiteX121" fmla="*/ 6549454 w 12192001"/>
              <a:gd name="connsiteY121" fmla="*/ 2269327 h 2344739"/>
              <a:gd name="connsiteX122" fmla="*/ 6317560 w 12192001"/>
              <a:gd name="connsiteY122" fmla="*/ 2316127 h 2344739"/>
              <a:gd name="connsiteX123" fmla="*/ 6168674 w 12192001"/>
              <a:gd name="connsiteY123" fmla="*/ 2318214 h 2344739"/>
              <a:gd name="connsiteX124" fmla="*/ 6073848 w 12192001"/>
              <a:gd name="connsiteY124" fmla="*/ 2338676 h 2344739"/>
              <a:gd name="connsiteX125" fmla="*/ 6068529 w 12192001"/>
              <a:gd name="connsiteY125" fmla="*/ 2337139 h 2344739"/>
              <a:gd name="connsiteX126" fmla="*/ 6048638 w 12192001"/>
              <a:gd name="connsiteY126" fmla="*/ 2337822 h 2344739"/>
              <a:gd name="connsiteX127" fmla="*/ 6041285 w 12192001"/>
              <a:gd name="connsiteY127" fmla="*/ 2329473 h 2344739"/>
              <a:gd name="connsiteX128" fmla="*/ 6010090 w 12192001"/>
              <a:gd name="connsiteY128" fmla="*/ 2324380 h 2344739"/>
              <a:gd name="connsiteX129" fmla="*/ 5957375 w 12192001"/>
              <a:gd name="connsiteY129" fmla="*/ 2328024 h 2344739"/>
              <a:gd name="connsiteX130" fmla="*/ 5758919 w 12192001"/>
              <a:gd name="connsiteY130" fmla="*/ 2343716 h 2344739"/>
              <a:gd name="connsiteX131" fmla="*/ 5626960 w 12192001"/>
              <a:gd name="connsiteY131" fmla="*/ 2344739 h 2344739"/>
              <a:gd name="connsiteX132" fmla="*/ 5470906 w 12192001"/>
              <a:gd name="connsiteY132" fmla="*/ 2330719 h 2344739"/>
              <a:gd name="connsiteX133" fmla="*/ 5432761 w 12192001"/>
              <a:gd name="connsiteY133" fmla="*/ 2319466 h 2344739"/>
              <a:gd name="connsiteX134" fmla="*/ 5381669 w 12192001"/>
              <a:gd name="connsiteY134" fmla="*/ 2301764 h 2344739"/>
              <a:gd name="connsiteX135" fmla="*/ 5261764 w 12192001"/>
              <a:gd name="connsiteY135" fmla="*/ 2281347 h 2344739"/>
              <a:gd name="connsiteX136" fmla="*/ 5222961 w 12192001"/>
              <a:gd name="connsiteY136" fmla="*/ 2270223 h 2344739"/>
              <a:gd name="connsiteX137" fmla="*/ 5174660 w 12192001"/>
              <a:gd name="connsiteY137" fmla="*/ 2267233 h 2344739"/>
              <a:gd name="connsiteX138" fmla="*/ 5156554 w 12192001"/>
              <a:gd name="connsiteY138" fmla="*/ 2260010 h 2344739"/>
              <a:gd name="connsiteX139" fmla="*/ 5142599 w 12192001"/>
              <a:gd name="connsiteY139" fmla="*/ 2256610 h 2344739"/>
              <a:gd name="connsiteX140" fmla="*/ 5139596 w 12192001"/>
              <a:gd name="connsiteY140" fmla="*/ 2254509 h 2344739"/>
              <a:gd name="connsiteX141" fmla="*/ 5121659 w 12192001"/>
              <a:gd name="connsiteY141" fmla="*/ 2243656 h 2344739"/>
              <a:gd name="connsiteX142" fmla="*/ 5065790 w 12192001"/>
              <a:gd name="connsiteY142" fmla="*/ 2250227 h 2344739"/>
              <a:gd name="connsiteX143" fmla="*/ 5011514 w 12192001"/>
              <a:gd name="connsiteY143" fmla="*/ 2233846 h 2344739"/>
              <a:gd name="connsiteX144" fmla="*/ 4840441 w 12192001"/>
              <a:gd name="connsiteY144" fmla="*/ 2209829 h 2344739"/>
              <a:gd name="connsiteX145" fmla="*/ 4762447 w 12192001"/>
              <a:gd name="connsiteY145" fmla="*/ 2182061 h 2344739"/>
              <a:gd name="connsiteX146" fmla="*/ 4723186 w 12192001"/>
              <a:gd name="connsiteY146" fmla="*/ 2173047 h 2344739"/>
              <a:gd name="connsiteX147" fmla="*/ 4721176 w 12192001"/>
              <a:gd name="connsiteY147" fmla="*/ 2172298 h 2344739"/>
              <a:gd name="connsiteX148" fmla="*/ 4722111 w 12192001"/>
              <a:gd name="connsiteY148" fmla="*/ 2172087 h 2344739"/>
              <a:gd name="connsiteX149" fmla="*/ 4717202 w 12192001"/>
              <a:gd name="connsiteY149" fmla="*/ 2170817 h 2344739"/>
              <a:gd name="connsiteX150" fmla="*/ 4721176 w 12192001"/>
              <a:gd name="connsiteY150" fmla="*/ 2172298 h 2344739"/>
              <a:gd name="connsiteX151" fmla="*/ 4715526 w 12192001"/>
              <a:gd name="connsiteY151" fmla="*/ 2173573 h 2344739"/>
              <a:gd name="connsiteX152" fmla="*/ 4515814 w 12192001"/>
              <a:gd name="connsiteY152" fmla="*/ 2163671 h 2344739"/>
              <a:gd name="connsiteX153" fmla="*/ 4428543 w 12192001"/>
              <a:gd name="connsiteY153" fmla="*/ 2153020 h 2344739"/>
              <a:gd name="connsiteX154" fmla="*/ 4362875 w 12192001"/>
              <a:gd name="connsiteY154" fmla="*/ 2151674 h 2344739"/>
              <a:gd name="connsiteX155" fmla="*/ 4316966 w 12192001"/>
              <a:gd name="connsiteY155" fmla="*/ 2158289 h 2344739"/>
              <a:gd name="connsiteX156" fmla="*/ 4315110 w 12192001"/>
              <a:gd name="connsiteY156" fmla="*/ 2156948 h 2344739"/>
              <a:gd name="connsiteX157" fmla="*/ 4295144 w 12192001"/>
              <a:gd name="connsiteY157" fmla="*/ 2155069 h 2344739"/>
              <a:gd name="connsiteX158" fmla="*/ 4290064 w 12192001"/>
              <a:gd name="connsiteY158" fmla="*/ 2157986 h 2344739"/>
              <a:gd name="connsiteX159" fmla="*/ 4276142 w 12192001"/>
              <a:gd name="connsiteY159" fmla="*/ 2157740 h 2344739"/>
              <a:gd name="connsiteX160" fmla="*/ 4248117 w 12192001"/>
              <a:gd name="connsiteY160" fmla="*/ 2160064 h 2344739"/>
              <a:gd name="connsiteX161" fmla="*/ 4202051 w 12192001"/>
              <a:gd name="connsiteY161" fmla="*/ 2157269 h 2344739"/>
              <a:gd name="connsiteX162" fmla="*/ 4201745 w 12192001"/>
              <a:gd name="connsiteY162" fmla="*/ 2156010 h 2344739"/>
              <a:gd name="connsiteX163" fmla="*/ 4191248 w 12192001"/>
              <a:gd name="connsiteY163" fmla="*/ 2150376 h 2344739"/>
              <a:gd name="connsiteX164" fmla="*/ 4142745 w 12192001"/>
              <a:gd name="connsiteY164" fmla="*/ 2134511 h 2344739"/>
              <a:gd name="connsiteX165" fmla="*/ 4083097 w 12192001"/>
              <a:gd name="connsiteY165" fmla="*/ 2107978 h 2344739"/>
              <a:gd name="connsiteX166" fmla="*/ 4074546 w 12192001"/>
              <a:gd name="connsiteY166" fmla="*/ 2107143 h 2344739"/>
              <a:gd name="connsiteX167" fmla="*/ 4074427 w 12192001"/>
              <a:gd name="connsiteY167" fmla="*/ 2106844 h 2344739"/>
              <a:gd name="connsiteX168" fmla="*/ 4065510 w 12192001"/>
              <a:gd name="connsiteY168" fmla="*/ 2105400 h 2344739"/>
              <a:gd name="connsiteX169" fmla="*/ 4058954 w 12192001"/>
              <a:gd name="connsiteY169" fmla="*/ 2105618 h 2344739"/>
              <a:gd name="connsiteX170" fmla="*/ 4042364 w 12192001"/>
              <a:gd name="connsiteY170" fmla="*/ 2103997 h 2344739"/>
              <a:gd name="connsiteX171" fmla="*/ 4036997 w 12192001"/>
              <a:gd name="connsiteY171" fmla="*/ 2101563 h 2344739"/>
              <a:gd name="connsiteX172" fmla="*/ 4035363 w 12192001"/>
              <a:gd name="connsiteY172" fmla="*/ 2097896 h 2344739"/>
              <a:gd name="connsiteX173" fmla="*/ 4033778 w 12192001"/>
              <a:gd name="connsiteY173" fmla="*/ 2098131 h 2344739"/>
              <a:gd name="connsiteX174" fmla="*/ 4004538 w 12192001"/>
              <a:gd name="connsiteY174" fmla="*/ 2085563 h 2344739"/>
              <a:gd name="connsiteX175" fmla="*/ 3936846 w 12192001"/>
              <a:gd name="connsiteY175" fmla="*/ 2068106 h 2344739"/>
              <a:gd name="connsiteX176" fmla="*/ 3897275 w 12192001"/>
              <a:gd name="connsiteY176" fmla="*/ 2062451 h 2344739"/>
              <a:gd name="connsiteX177" fmla="*/ 3789760 w 12192001"/>
              <a:gd name="connsiteY177" fmla="*/ 2042213 h 2344739"/>
              <a:gd name="connsiteX178" fmla="*/ 3682513 w 12192001"/>
              <a:gd name="connsiteY178" fmla="*/ 2018290 h 2344739"/>
              <a:gd name="connsiteX179" fmla="*/ 3610035 w 12192001"/>
              <a:gd name="connsiteY179" fmla="*/ 1986019 h 2344739"/>
              <a:gd name="connsiteX180" fmla="*/ 3603855 w 12192001"/>
              <a:gd name="connsiteY180" fmla="*/ 1987381 h 2344739"/>
              <a:gd name="connsiteX181" fmla="*/ 3594736 w 12192001"/>
              <a:gd name="connsiteY181" fmla="*/ 1987545 h 2344739"/>
              <a:gd name="connsiteX182" fmla="*/ 3594501 w 12192001"/>
              <a:gd name="connsiteY182" fmla="*/ 1987276 h 2344739"/>
              <a:gd name="connsiteX183" fmla="*/ 3585978 w 12192001"/>
              <a:gd name="connsiteY183" fmla="*/ 1987966 h 2344739"/>
              <a:gd name="connsiteX184" fmla="*/ 3536135 w 12192001"/>
              <a:gd name="connsiteY184" fmla="*/ 1978267 h 2344739"/>
              <a:gd name="connsiteX185" fmla="*/ 3473223 w 12192001"/>
              <a:gd name="connsiteY185" fmla="*/ 1974606 h 2344739"/>
              <a:gd name="connsiteX186" fmla="*/ 3400728 w 12192001"/>
              <a:gd name="connsiteY186" fmla="*/ 1962558 h 2344739"/>
              <a:gd name="connsiteX187" fmla="*/ 3363888 w 12192001"/>
              <a:gd name="connsiteY187" fmla="*/ 1979510 h 2344739"/>
              <a:gd name="connsiteX188" fmla="*/ 3344026 w 12192001"/>
              <a:gd name="connsiteY188" fmla="*/ 1981192 h 2344739"/>
              <a:gd name="connsiteX189" fmla="*/ 3341698 w 12192001"/>
              <a:gd name="connsiteY189" fmla="*/ 1980217 h 2344739"/>
              <a:gd name="connsiteX190" fmla="*/ 3262356 w 12192001"/>
              <a:gd name="connsiteY190" fmla="*/ 1986094 h 2344739"/>
              <a:gd name="connsiteX191" fmla="*/ 3142556 w 12192001"/>
              <a:gd name="connsiteY191" fmla="*/ 1993869 h 2344739"/>
              <a:gd name="connsiteX192" fmla="*/ 3030291 w 12192001"/>
              <a:gd name="connsiteY192" fmla="*/ 1996512 h 2344739"/>
              <a:gd name="connsiteX193" fmla="*/ 2781569 w 12192001"/>
              <a:gd name="connsiteY193" fmla="*/ 2018333 h 2344739"/>
              <a:gd name="connsiteX194" fmla="*/ 2646527 w 12192001"/>
              <a:gd name="connsiteY194" fmla="*/ 2028869 h 2344739"/>
              <a:gd name="connsiteX195" fmla="*/ 2568028 w 12192001"/>
              <a:gd name="connsiteY195" fmla="*/ 2002628 h 2344739"/>
              <a:gd name="connsiteX196" fmla="*/ 2443255 w 12192001"/>
              <a:gd name="connsiteY196" fmla="*/ 2016529 h 2344739"/>
              <a:gd name="connsiteX197" fmla="*/ 2315112 w 12192001"/>
              <a:gd name="connsiteY197" fmla="*/ 2024996 h 2344739"/>
              <a:gd name="connsiteX198" fmla="*/ 2208578 w 12192001"/>
              <a:gd name="connsiteY198" fmla="*/ 2019763 h 2344739"/>
              <a:gd name="connsiteX199" fmla="*/ 2094665 w 12192001"/>
              <a:gd name="connsiteY199" fmla="*/ 2003052 h 2344739"/>
              <a:gd name="connsiteX200" fmla="*/ 1997356 w 12192001"/>
              <a:gd name="connsiteY200" fmla="*/ 1995032 h 2344739"/>
              <a:gd name="connsiteX201" fmla="*/ 1928172 w 12192001"/>
              <a:gd name="connsiteY201" fmla="*/ 2016977 h 2344739"/>
              <a:gd name="connsiteX202" fmla="*/ 1921650 w 12192001"/>
              <a:gd name="connsiteY202" fmla="*/ 2012146 h 2344739"/>
              <a:gd name="connsiteX203" fmla="*/ 1873080 w 12192001"/>
              <a:gd name="connsiteY203" fmla="*/ 2013741 h 2344739"/>
              <a:gd name="connsiteX204" fmla="*/ 1786655 w 12192001"/>
              <a:gd name="connsiteY204" fmla="*/ 2041363 h 2344739"/>
              <a:gd name="connsiteX205" fmla="*/ 1738204 w 12192001"/>
              <a:gd name="connsiteY205" fmla="*/ 2036312 h 2344739"/>
              <a:gd name="connsiteX206" fmla="*/ 1675071 w 12192001"/>
              <a:gd name="connsiteY206" fmla="*/ 2019963 h 2344739"/>
              <a:gd name="connsiteX207" fmla="*/ 1608669 w 12192001"/>
              <a:gd name="connsiteY207" fmla="*/ 2013066 h 2344739"/>
              <a:gd name="connsiteX208" fmla="*/ 1496110 w 12192001"/>
              <a:gd name="connsiteY208" fmla="*/ 1987476 h 2344739"/>
              <a:gd name="connsiteX209" fmla="*/ 1149979 w 12192001"/>
              <a:gd name="connsiteY209" fmla="*/ 1938041 h 2344739"/>
              <a:gd name="connsiteX210" fmla="*/ 858269 w 12192001"/>
              <a:gd name="connsiteY210" fmla="*/ 1928608 h 2344739"/>
              <a:gd name="connsiteX211" fmla="*/ 837540 w 12192001"/>
              <a:gd name="connsiteY211" fmla="*/ 1929821 h 2344739"/>
              <a:gd name="connsiteX212" fmla="*/ 816809 w 12192001"/>
              <a:gd name="connsiteY212" fmla="*/ 1927857 h 2344739"/>
              <a:gd name="connsiteX213" fmla="*/ 811506 w 12192001"/>
              <a:gd name="connsiteY213" fmla="*/ 1930751 h 2344739"/>
              <a:gd name="connsiteX214" fmla="*/ 797041 w 12192001"/>
              <a:gd name="connsiteY214" fmla="*/ 1930446 h 2344739"/>
              <a:gd name="connsiteX215" fmla="*/ 767901 w 12192001"/>
              <a:gd name="connsiteY215" fmla="*/ 1932653 h 2344739"/>
              <a:gd name="connsiteX216" fmla="*/ 763053 w 12192001"/>
              <a:gd name="connsiteY216" fmla="*/ 1930432 h 2344739"/>
              <a:gd name="connsiteX217" fmla="*/ 720047 w 12192001"/>
              <a:gd name="connsiteY217" fmla="*/ 1929661 h 2344739"/>
              <a:gd name="connsiteX218" fmla="*/ 719742 w 12192001"/>
              <a:gd name="connsiteY218" fmla="*/ 1928399 h 2344739"/>
              <a:gd name="connsiteX219" fmla="*/ 708875 w 12192001"/>
              <a:gd name="connsiteY219" fmla="*/ 1922722 h 2344739"/>
              <a:gd name="connsiteX220" fmla="*/ 596792 w 12192001"/>
              <a:gd name="connsiteY220" fmla="*/ 1879864 h 2344739"/>
              <a:gd name="connsiteX221" fmla="*/ 578535 w 12192001"/>
              <a:gd name="connsiteY221" fmla="*/ 1877212 h 2344739"/>
              <a:gd name="connsiteX222" fmla="*/ 571717 w 12192001"/>
              <a:gd name="connsiteY222" fmla="*/ 1877401 h 2344739"/>
              <a:gd name="connsiteX223" fmla="*/ 445099 w 12192001"/>
              <a:gd name="connsiteY223" fmla="*/ 1839371 h 2344739"/>
              <a:gd name="connsiteX224" fmla="*/ 404015 w 12192001"/>
              <a:gd name="connsiteY224" fmla="*/ 1833548 h 2344739"/>
              <a:gd name="connsiteX225" fmla="*/ 292435 w 12192001"/>
              <a:gd name="connsiteY225" fmla="*/ 1812852 h 2344739"/>
              <a:gd name="connsiteX226" fmla="*/ 118381 w 12192001"/>
              <a:gd name="connsiteY226" fmla="*/ 1761047 h 2344739"/>
              <a:gd name="connsiteX227" fmla="*/ 15526 w 12192001"/>
              <a:gd name="connsiteY227" fmla="*/ 1758191 h 2344739"/>
              <a:gd name="connsiteX228" fmla="*/ 2 w 12192001"/>
              <a:gd name="connsiteY228" fmla="*/ 1752722 h 2344739"/>
              <a:gd name="connsiteX229" fmla="*/ 1 w 12192001"/>
              <a:gd name="connsiteY229" fmla="*/ 762497 h 2344739"/>
              <a:gd name="connsiteX230" fmla="*/ 0 w 12192001"/>
              <a:gd name="connsiteY230" fmla="*/ 762497 h 2344739"/>
              <a:gd name="connsiteX231" fmla="*/ 0 w 12192001"/>
              <a:gd name="connsiteY231" fmla="*/ 222213 h 2344739"/>
              <a:gd name="connsiteX232" fmla="*/ 0 w 12192001"/>
              <a:gd name="connsiteY232"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310853 w 12192001"/>
              <a:gd name="connsiteY111" fmla="*/ 2131431 h 2344739"/>
              <a:gd name="connsiteX112" fmla="*/ 7218559 w 12192001"/>
              <a:gd name="connsiteY112" fmla="*/ 2156680 h 2344739"/>
              <a:gd name="connsiteX113" fmla="*/ 7201101 w 12192001"/>
              <a:gd name="connsiteY113" fmla="*/ 2161230 h 2344739"/>
              <a:gd name="connsiteX114" fmla="*/ 7197004 w 12192001"/>
              <a:gd name="connsiteY114" fmla="*/ 2166588 h 2344739"/>
              <a:gd name="connsiteX115" fmla="*/ 7170808 w 12192001"/>
              <a:gd name="connsiteY115" fmla="*/ 2171236 h 2344739"/>
              <a:gd name="connsiteX116" fmla="*/ 7096988 w 12192001"/>
              <a:gd name="connsiteY116" fmla="*/ 2183464 h 2344739"/>
              <a:gd name="connsiteX117" fmla="*/ 7018496 w 12192001"/>
              <a:gd name="connsiteY117" fmla="*/ 2183090 h 2344739"/>
              <a:gd name="connsiteX118" fmla="*/ 6904146 w 12192001"/>
              <a:gd name="connsiteY118" fmla="*/ 2212596 h 2344739"/>
              <a:gd name="connsiteX119" fmla="*/ 6708222 w 12192001"/>
              <a:gd name="connsiteY119" fmla="*/ 2240551 h 2344739"/>
              <a:gd name="connsiteX120" fmla="*/ 6549454 w 12192001"/>
              <a:gd name="connsiteY120" fmla="*/ 2269327 h 2344739"/>
              <a:gd name="connsiteX121" fmla="*/ 6317560 w 12192001"/>
              <a:gd name="connsiteY121" fmla="*/ 2316127 h 2344739"/>
              <a:gd name="connsiteX122" fmla="*/ 6168674 w 12192001"/>
              <a:gd name="connsiteY122" fmla="*/ 2318214 h 2344739"/>
              <a:gd name="connsiteX123" fmla="*/ 6073848 w 12192001"/>
              <a:gd name="connsiteY123" fmla="*/ 2338676 h 2344739"/>
              <a:gd name="connsiteX124" fmla="*/ 6068529 w 12192001"/>
              <a:gd name="connsiteY124" fmla="*/ 2337139 h 2344739"/>
              <a:gd name="connsiteX125" fmla="*/ 6048638 w 12192001"/>
              <a:gd name="connsiteY125" fmla="*/ 2337822 h 2344739"/>
              <a:gd name="connsiteX126" fmla="*/ 6041285 w 12192001"/>
              <a:gd name="connsiteY126" fmla="*/ 2329473 h 2344739"/>
              <a:gd name="connsiteX127" fmla="*/ 6010090 w 12192001"/>
              <a:gd name="connsiteY127" fmla="*/ 2324380 h 2344739"/>
              <a:gd name="connsiteX128" fmla="*/ 5957375 w 12192001"/>
              <a:gd name="connsiteY128" fmla="*/ 2328024 h 2344739"/>
              <a:gd name="connsiteX129" fmla="*/ 5758919 w 12192001"/>
              <a:gd name="connsiteY129" fmla="*/ 2343716 h 2344739"/>
              <a:gd name="connsiteX130" fmla="*/ 5626960 w 12192001"/>
              <a:gd name="connsiteY130" fmla="*/ 2344739 h 2344739"/>
              <a:gd name="connsiteX131" fmla="*/ 5470906 w 12192001"/>
              <a:gd name="connsiteY131" fmla="*/ 2330719 h 2344739"/>
              <a:gd name="connsiteX132" fmla="*/ 5432761 w 12192001"/>
              <a:gd name="connsiteY132" fmla="*/ 2319466 h 2344739"/>
              <a:gd name="connsiteX133" fmla="*/ 5381669 w 12192001"/>
              <a:gd name="connsiteY133" fmla="*/ 2301764 h 2344739"/>
              <a:gd name="connsiteX134" fmla="*/ 5261764 w 12192001"/>
              <a:gd name="connsiteY134" fmla="*/ 2281347 h 2344739"/>
              <a:gd name="connsiteX135" fmla="*/ 5222961 w 12192001"/>
              <a:gd name="connsiteY135" fmla="*/ 2270223 h 2344739"/>
              <a:gd name="connsiteX136" fmla="*/ 5174660 w 12192001"/>
              <a:gd name="connsiteY136" fmla="*/ 2267233 h 2344739"/>
              <a:gd name="connsiteX137" fmla="*/ 5156554 w 12192001"/>
              <a:gd name="connsiteY137" fmla="*/ 2260010 h 2344739"/>
              <a:gd name="connsiteX138" fmla="*/ 5142599 w 12192001"/>
              <a:gd name="connsiteY138" fmla="*/ 2256610 h 2344739"/>
              <a:gd name="connsiteX139" fmla="*/ 5139596 w 12192001"/>
              <a:gd name="connsiteY139" fmla="*/ 2254509 h 2344739"/>
              <a:gd name="connsiteX140" fmla="*/ 5121659 w 12192001"/>
              <a:gd name="connsiteY140" fmla="*/ 2243656 h 2344739"/>
              <a:gd name="connsiteX141" fmla="*/ 5065790 w 12192001"/>
              <a:gd name="connsiteY141" fmla="*/ 2250227 h 2344739"/>
              <a:gd name="connsiteX142" fmla="*/ 5011514 w 12192001"/>
              <a:gd name="connsiteY142" fmla="*/ 2233846 h 2344739"/>
              <a:gd name="connsiteX143" fmla="*/ 4840441 w 12192001"/>
              <a:gd name="connsiteY143" fmla="*/ 2209829 h 2344739"/>
              <a:gd name="connsiteX144" fmla="*/ 4762447 w 12192001"/>
              <a:gd name="connsiteY144" fmla="*/ 2182061 h 2344739"/>
              <a:gd name="connsiteX145" fmla="*/ 4723186 w 12192001"/>
              <a:gd name="connsiteY145" fmla="*/ 2173047 h 2344739"/>
              <a:gd name="connsiteX146" fmla="*/ 4721176 w 12192001"/>
              <a:gd name="connsiteY146" fmla="*/ 2172298 h 2344739"/>
              <a:gd name="connsiteX147" fmla="*/ 4722111 w 12192001"/>
              <a:gd name="connsiteY147" fmla="*/ 2172087 h 2344739"/>
              <a:gd name="connsiteX148" fmla="*/ 4717202 w 12192001"/>
              <a:gd name="connsiteY148" fmla="*/ 2170817 h 2344739"/>
              <a:gd name="connsiteX149" fmla="*/ 4721176 w 12192001"/>
              <a:gd name="connsiteY149" fmla="*/ 2172298 h 2344739"/>
              <a:gd name="connsiteX150" fmla="*/ 4715526 w 12192001"/>
              <a:gd name="connsiteY150" fmla="*/ 2173573 h 2344739"/>
              <a:gd name="connsiteX151" fmla="*/ 4515814 w 12192001"/>
              <a:gd name="connsiteY151" fmla="*/ 2163671 h 2344739"/>
              <a:gd name="connsiteX152" fmla="*/ 4428543 w 12192001"/>
              <a:gd name="connsiteY152" fmla="*/ 2153020 h 2344739"/>
              <a:gd name="connsiteX153" fmla="*/ 4362875 w 12192001"/>
              <a:gd name="connsiteY153" fmla="*/ 2151674 h 2344739"/>
              <a:gd name="connsiteX154" fmla="*/ 4316966 w 12192001"/>
              <a:gd name="connsiteY154" fmla="*/ 2158289 h 2344739"/>
              <a:gd name="connsiteX155" fmla="*/ 4315110 w 12192001"/>
              <a:gd name="connsiteY155" fmla="*/ 2156948 h 2344739"/>
              <a:gd name="connsiteX156" fmla="*/ 4295144 w 12192001"/>
              <a:gd name="connsiteY156" fmla="*/ 2155069 h 2344739"/>
              <a:gd name="connsiteX157" fmla="*/ 4290064 w 12192001"/>
              <a:gd name="connsiteY157" fmla="*/ 2157986 h 2344739"/>
              <a:gd name="connsiteX158" fmla="*/ 4276142 w 12192001"/>
              <a:gd name="connsiteY158" fmla="*/ 2157740 h 2344739"/>
              <a:gd name="connsiteX159" fmla="*/ 4248117 w 12192001"/>
              <a:gd name="connsiteY159" fmla="*/ 2160064 h 2344739"/>
              <a:gd name="connsiteX160" fmla="*/ 4202051 w 12192001"/>
              <a:gd name="connsiteY160" fmla="*/ 2157269 h 2344739"/>
              <a:gd name="connsiteX161" fmla="*/ 4201745 w 12192001"/>
              <a:gd name="connsiteY161" fmla="*/ 2156010 h 2344739"/>
              <a:gd name="connsiteX162" fmla="*/ 4191248 w 12192001"/>
              <a:gd name="connsiteY162" fmla="*/ 2150376 h 2344739"/>
              <a:gd name="connsiteX163" fmla="*/ 4142745 w 12192001"/>
              <a:gd name="connsiteY163" fmla="*/ 2134511 h 2344739"/>
              <a:gd name="connsiteX164" fmla="*/ 4083097 w 12192001"/>
              <a:gd name="connsiteY164" fmla="*/ 2107978 h 2344739"/>
              <a:gd name="connsiteX165" fmla="*/ 4074546 w 12192001"/>
              <a:gd name="connsiteY165" fmla="*/ 2107143 h 2344739"/>
              <a:gd name="connsiteX166" fmla="*/ 4074427 w 12192001"/>
              <a:gd name="connsiteY166" fmla="*/ 2106844 h 2344739"/>
              <a:gd name="connsiteX167" fmla="*/ 4065510 w 12192001"/>
              <a:gd name="connsiteY167" fmla="*/ 2105400 h 2344739"/>
              <a:gd name="connsiteX168" fmla="*/ 4058954 w 12192001"/>
              <a:gd name="connsiteY168" fmla="*/ 2105618 h 2344739"/>
              <a:gd name="connsiteX169" fmla="*/ 4042364 w 12192001"/>
              <a:gd name="connsiteY169" fmla="*/ 2103997 h 2344739"/>
              <a:gd name="connsiteX170" fmla="*/ 4036997 w 12192001"/>
              <a:gd name="connsiteY170" fmla="*/ 2101563 h 2344739"/>
              <a:gd name="connsiteX171" fmla="*/ 4035363 w 12192001"/>
              <a:gd name="connsiteY171" fmla="*/ 2097896 h 2344739"/>
              <a:gd name="connsiteX172" fmla="*/ 4033778 w 12192001"/>
              <a:gd name="connsiteY172" fmla="*/ 2098131 h 2344739"/>
              <a:gd name="connsiteX173" fmla="*/ 4004538 w 12192001"/>
              <a:gd name="connsiteY173" fmla="*/ 2085563 h 2344739"/>
              <a:gd name="connsiteX174" fmla="*/ 3936846 w 12192001"/>
              <a:gd name="connsiteY174" fmla="*/ 2068106 h 2344739"/>
              <a:gd name="connsiteX175" fmla="*/ 3897275 w 12192001"/>
              <a:gd name="connsiteY175" fmla="*/ 2062451 h 2344739"/>
              <a:gd name="connsiteX176" fmla="*/ 3789760 w 12192001"/>
              <a:gd name="connsiteY176" fmla="*/ 2042213 h 2344739"/>
              <a:gd name="connsiteX177" fmla="*/ 3682513 w 12192001"/>
              <a:gd name="connsiteY177" fmla="*/ 2018290 h 2344739"/>
              <a:gd name="connsiteX178" fmla="*/ 3610035 w 12192001"/>
              <a:gd name="connsiteY178" fmla="*/ 1986019 h 2344739"/>
              <a:gd name="connsiteX179" fmla="*/ 3603855 w 12192001"/>
              <a:gd name="connsiteY179" fmla="*/ 1987381 h 2344739"/>
              <a:gd name="connsiteX180" fmla="*/ 3594736 w 12192001"/>
              <a:gd name="connsiteY180" fmla="*/ 1987545 h 2344739"/>
              <a:gd name="connsiteX181" fmla="*/ 3594501 w 12192001"/>
              <a:gd name="connsiteY181" fmla="*/ 1987276 h 2344739"/>
              <a:gd name="connsiteX182" fmla="*/ 3585978 w 12192001"/>
              <a:gd name="connsiteY182" fmla="*/ 1987966 h 2344739"/>
              <a:gd name="connsiteX183" fmla="*/ 3536135 w 12192001"/>
              <a:gd name="connsiteY183" fmla="*/ 1978267 h 2344739"/>
              <a:gd name="connsiteX184" fmla="*/ 3473223 w 12192001"/>
              <a:gd name="connsiteY184" fmla="*/ 1974606 h 2344739"/>
              <a:gd name="connsiteX185" fmla="*/ 3400728 w 12192001"/>
              <a:gd name="connsiteY185" fmla="*/ 1962558 h 2344739"/>
              <a:gd name="connsiteX186" fmla="*/ 3363888 w 12192001"/>
              <a:gd name="connsiteY186" fmla="*/ 1979510 h 2344739"/>
              <a:gd name="connsiteX187" fmla="*/ 3344026 w 12192001"/>
              <a:gd name="connsiteY187" fmla="*/ 1981192 h 2344739"/>
              <a:gd name="connsiteX188" fmla="*/ 3341698 w 12192001"/>
              <a:gd name="connsiteY188" fmla="*/ 1980217 h 2344739"/>
              <a:gd name="connsiteX189" fmla="*/ 3262356 w 12192001"/>
              <a:gd name="connsiteY189" fmla="*/ 1986094 h 2344739"/>
              <a:gd name="connsiteX190" fmla="*/ 3142556 w 12192001"/>
              <a:gd name="connsiteY190" fmla="*/ 1993869 h 2344739"/>
              <a:gd name="connsiteX191" fmla="*/ 3030291 w 12192001"/>
              <a:gd name="connsiteY191" fmla="*/ 1996512 h 2344739"/>
              <a:gd name="connsiteX192" fmla="*/ 2781569 w 12192001"/>
              <a:gd name="connsiteY192" fmla="*/ 2018333 h 2344739"/>
              <a:gd name="connsiteX193" fmla="*/ 2646527 w 12192001"/>
              <a:gd name="connsiteY193" fmla="*/ 2028869 h 2344739"/>
              <a:gd name="connsiteX194" fmla="*/ 2568028 w 12192001"/>
              <a:gd name="connsiteY194" fmla="*/ 2002628 h 2344739"/>
              <a:gd name="connsiteX195" fmla="*/ 2443255 w 12192001"/>
              <a:gd name="connsiteY195" fmla="*/ 2016529 h 2344739"/>
              <a:gd name="connsiteX196" fmla="*/ 2315112 w 12192001"/>
              <a:gd name="connsiteY196" fmla="*/ 2024996 h 2344739"/>
              <a:gd name="connsiteX197" fmla="*/ 2208578 w 12192001"/>
              <a:gd name="connsiteY197" fmla="*/ 2019763 h 2344739"/>
              <a:gd name="connsiteX198" fmla="*/ 2094665 w 12192001"/>
              <a:gd name="connsiteY198" fmla="*/ 2003052 h 2344739"/>
              <a:gd name="connsiteX199" fmla="*/ 1997356 w 12192001"/>
              <a:gd name="connsiteY199" fmla="*/ 1995032 h 2344739"/>
              <a:gd name="connsiteX200" fmla="*/ 1928172 w 12192001"/>
              <a:gd name="connsiteY200" fmla="*/ 2016977 h 2344739"/>
              <a:gd name="connsiteX201" fmla="*/ 1921650 w 12192001"/>
              <a:gd name="connsiteY201" fmla="*/ 2012146 h 2344739"/>
              <a:gd name="connsiteX202" fmla="*/ 1873080 w 12192001"/>
              <a:gd name="connsiteY202" fmla="*/ 2013741 h 2344739"/>
              <a:gd name="connsiteX203" fmla="*/ 1786655 w 12192001"/>
              <a:gd name="connsiteY203" fmla="*/ 2041363 h 2344739"/>
              <a:gd name="connsiteX204" fmla="*/ 1738204 w 12192001"/>
              <a:gd name="connsiteY204" fmla="*/ 2036312 h 2344739"/>
              <a:gd name="connsiteX205" fmla="*/ 1675071 w 12192001"/>
              <a:gd name="connsiteY205" fmla="*/ 2019963 h 2344739"/>
              <a:gd name="connsiteX206" fmla="*/ 1608669 w 12192001"/>
              <a:gd name="connsiteY206" fmla="*/ 2013066 h 2344739"/>
              <a:gd name="connsiteX207" fmla="*/ 1496110 w 12192001"/>
              <a:gd name="connsiteY207" fmla="*/ 1987476 h 2344739"/>
              <a:gd name="connsiteX208" fmla="*/ 1149979 w 12192001"/>
              <a:gd name="connsiteY208" fmla="*/ 1938041 h 2344739"/>
              <a:gd name="connsiteX209" fmla="*/ 858269 w 12192001"/>
              <a:gd name="connsiteY209" fmla="*/ 1928608 h 2344739"/>
              <a:gd name="connsiteX210" fmla="*/ 837540 w 12192001"/>
              <a:gd name="connsiteY210" fmla="*/ 1929821 h 2344739"/>
              <a:gd name="connsiteX211" fmla="*/ 816809 w 12192001"/>
              <a:gd name="connsiteY211" fmla="*/ 1927857 h 2344739"/>
              <a:gd name="connsiteX212" fmla="*/ 811506 w 12192001"/>
              <a:gd name="connsiteY212" fmla="*/ 1930751 h 2344739"/>
              <a:gd name="connsiteX213" fmla="*/ 797041 w 12192001"/>
              <a:gd name="connsiteY213" fmla="*/ 1930446 h 2344739"/>
              <a:gd name="connsiteX214" fmla="*/ 767901 w 12192001"/>
              <a:gd name="connsiteY214" fmla="*/ 1932653 h 2344739"/>
              <a:gd name="connsiteX215" fmla="*/ 763053 w 12192001"/>
              <a:gd name="connsiteY215" fmla="*/ 1930432 h 2344739"/>
              <a:gd name="connsiteX216" fmla="*/ 720047 w 12192001"/>
              <a:gd name="connsiteY216" fmla="*/ 1929661 h 2344739"/>
              <a:gd name="connsiteX217" fmla="*/ 719742 w 12192001"/>
              <a:gd name="connsiteY217" fmla="*/ 1928399 h 2344739"/>
              <a:gd name="connsiteX218" fmla="*/ 708875 w 12192001"/>
              <a:gd name="connsiteY218" fmla="*/ 1922722 h 2344739"/>
              <a:gd name="connsiteX219" fmla="*/ 596792 w 12192001"/>
              <a:gd name="connsiteY219" fmla="*/ 1879864 h 2344739"/>
              <a:gd name="connsiteX220" fmla="*/ 578535 w 12192001"/>
              <a:gd name="connsiteY220" fmla="*/ 1877212 h 2344739"/>
              <a:gd name="connsiteX221" fmla="*/ 571717 w 12192001"/>
              <a:gd name="connsiteY221" fmla="*/ 1877401 h 2344739"/>
              <a:gd name="connsiteX222" fmla="*/ 445099 w 12192001"/>
              <a:gd name="connsiteY222" fmla="*/ 1839371 h 2344739"/>
              <a:gd name="connsiteX223" fmla="*/ 404015 w 12192001"/>
              <a:gd name="connsiteY223" fmla="*/ 1833548 h 2344739"/>
              <a:gd name="connsiteX224" fmla="*/ 292435 w 12192001"/>
              <a:gd name="connsiteY224" fmla="*/ 1812852 h 2344739"/>
              <a:gd name="connsiteX225" fmla="*/ 118381 w 12192001"/>
              <a:gd name="connsiteY225" fmla="*/ 1761047 h 2344739"/>
              <a:gd name="connsiteX226" fmla="*/ 15526 w 12192001"/>
              <a:gd name="connsiteY226" fmla="*/ 1758191 h 2344739"/>
              <a:gd name="connsiteX227" fmla="*/ 2 w 12192001"/>
              <a:gd name="connsiteY227" fmla="*/ 1752722 h 2344739"/>
              <a:gd name="connsiteX228" fmla="*/ 1 w 12192001"/>
              <a:gd name="connsiteY228" fmla="*/ 762497 h 2344739"/>
              <a:gd name="connsiteX229" fmla="*/ 0 w 12192001"/>
              <a:gd name="connsiteY229" fmla="*/ 762497 h 2344739"/>
              <a:gd name="connsiteX230" fmla="*/ 0 w 12192001"/>
              <a:gd name="connsiteY230" fmla="*/ 222213 h 2344739"/>
              <a:gd name="connsiteX231" fmla="*/ 0 w 12192001"/>
              <a:gd name="connsiteY231"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312180 w 12192001"/>
              <a:gd name="connsiteY110" fmla="*/ 2132873 h 2344739"/>
              <a:gd name="connsiteX111" fmla="*/ 7218559 w 12192001"/>
              <a:gd name="connsiteY111" fmla="*/ 2156680 h 2344739"/>
              <a:gd name="connsiteX112" fmla="*/ 7201101 w 12192001"/>
              <a:gd name="connsiteY112" fmla="*/ 2161230 h 2344739"/>
              <a:gd name="connsiteX113" fmla="*/ 7197004 w 12192001"/>
              <a:gd name="connsiteY113" fmla="*/ 2166588 h 2344739"/>
              <a:gd name="connsiteX114" fmla="*/ 7170808 w 12192001"/>
              <a:gd name="connsiteY114" fmla="*/ 2171236 h 2344739"/>
              <a:gd name="connsiteX115" fmla="*/ 7096988 w 12192001"/>
              <a:gd name="connsiteY115" fmla="*/ 2183464 h 2344739"/>
              <a:gd name="connsiteX116" fmla="*/ 7018496 w 12192001"/>
              <a:gd name="connsiteY116" fmla="*/ 2183090 h 2344739"/>
              <a:gd name="connsiteX117" fmla="*/ 6904146 w 12192001"/>
              <a:gd name="connsiteY117" fmla="*/ 2212596 h 2344739"/>
              <a:gd name="connsiteX118" fmla="*/ 6708222 w 12192001"/>
              <a:gd name="connsiteY118" fmla="*/ 2240551 h 2344739"/>
              <a:gd name="connsiteX119" fmla="*/ 6549454 w 12192001"/>
              <a:gd name="connsiteY119" fmla="*/ 2269327 h 2344739"/>
              <a:gd name="connsiteX120" fmla="*/ 6317560 w 12192001"/>
              <a:gd name="connsiteY120" fmla="*/ 2316127 h 2344739"/>
              <a:gd name="connsiteX121" fmla="*/ 6168674 w 12192001"/>
              <a:gd name="connsiteY121" fmla="*/ 2318214 h 2344739"/>
              <a:gd name="connsiteX122" fmla="*/ 6073848 w 12192001"/>
              <a:gd name="connsiteY122" fmla="*/ 2338676 h 2344739"/>
              <a:gd name="connsiteX123" fmla="*/ 6068529 w 12192001"/>
              <a:gd name="connsiteY123" fmla="*/ 2337139 h 2344739"/>
              <a:gd name="connsiteX124" fmla="*/ 6048638 w 12192001"/>
              <a:gd name="connsiteY124" fmla="*/ 2337822 h 2344739"/>
              <a:gd name="connsiteX125" fmla="*/ 6041285 w 12192001"/>
              <a:gd name="connsiteY125" fmla="*/ 2329473 h 2344739"/>
              <a:gd name="connsiteX126" fmla="*/ 6010090 w 12192001"/>
              <a:gd name="connsiteY126" fmla="*/ 2324380 h 2344739"/>
              <a:gd name="connsiteX127" fmla="*/ 5957375 w 12192001"/>
              <a:gd name="connsiteY127" fmla="*/ 2328024 h 2344739"/>
              <a:gd name="connsiteX128" fmla="*/ 5758919 w 12192001"/>
              <a:gd name="connsiteY128" fmla="*/ 2343716 h 2344739"/>
              <a:gd name="connsiteX129" fmla="*/ 5626960 w 12192001"/>
              <a:gd name="connsiteY129" fmla="*/ 2344739 h 2344739"/>
              <a:gd name="connsiteX130" fmla="*/ 5470906 w 12192001"/>
              <a:gd name="connsiteY130" fmla="*/ 2330719 h 2344739"/>
              <a:gd name="connsiteX131" fmla="*/ 5432761 w 12192001"/>
              <a:gd name="connsiteY131" fmla="*/ 2319466 h 2344739"/>
              <a:gd name="connsiteX132" fmla="*/ 5381669 w 12192001"/>
              <a:gd name="connsiteY132" fmla="*/ 2301764 h 2344739"/>
              <a:gd name="connsiteX133" fmla="*/ 5261764 w 12192001"/>
              <a:gd name="connsiteY133" fmla="*/ 2281347 h 2344739"/>
              <a:gd name="connsiteX134" fmla="*/ 5222961 w 12192001"/>
              <a:gd name="connsiteY134" fmla="*/ 2270223 h 2344739"/>
              <a:gd name="connsiteX135" fmla="*/ 5174660 w 12192001"/>
              <a:gd name="connsiteY135" fmla="*/ 2267233 h 2344739"/>
              <a:gd name="connsiteX136" fmla="*/ 5156554 w 12192001"/>
              <a:gd name="connsiteY136" fmla="*/ 2260010 h 2344739"/>
              <a:gd name="connsiteX137" fmla="*/ 5142599 w 12192001"/>
              <a:gd name="connsiteY137" fmla="*/ 2256610 h 2344739"/>
              <a:gd name="connsiteX138" fmla="*/ 5139596 w 12192001"/>
              <a:gd name="connsiteY138" fmla="*/ 2254509 h 2344739"/>
              <a:gd name="connsiteX139" fmla="*/ 5121659 w 12192001"/>
              <a:gd name="connsiteY139" fmla="*/ 2243656 h 2344739"/>
              <a:gd name="connsiteX140" fmla="*/ 5065790 w 12192001"/>
              <a:gd name="connsiteY140" fmla="*/ 2250227 h 2344739"/>
              <a:gd name="connsiteX141" fmla="*/ 5011514 w 12192001"/>
              <a:gd name="connsiteY141" fmla="*/ 2233846 h 2344739"/>
              <a:gd name="connsiteX142" fmla="*/ 4840441 w 12192001"/>
              <a:gd name="connsiteY142" fmla="*/ 2209829 h 2344739"/>
              <a:gd name="connsiteX143" fmla="*/ 4762447 w 12192001"/>
              <a:gd name="connsiteY143" fmla="*/ 2182061 h 2344739"/>
              <a:gd name="connsiteX144" fmla="*/ 4723186 w 12192001"/>
              <a:gd name="connsiteY144" fmla="*/ 2173047 h 2344739"/>
              <a:gd name="connsiteX145" fmla="*/ 4721176 w 12192001"/>
              <a:gd name="connsiteY145" fmla="*/ 2172298 h 2344739"/>
              <a:gd name="connsiteX146" fmla="*/ 4722111 w 12192001"/>
              <a:gd name="connsiteY146" fmla="*/ 2172087 h 2344739"/>
              <a:gd name="connsiteX147" fmla="*/ 4717202 w 12192001"/>
              <a:gd name="connsiteY147" fmla="*/ 2170817 h 2344739"/>
              <a:gd name="connsiteX148" fmla="*/ 4721176 w 12192001"/>
              <a:gd name="connsiteY148" fmla="*/ 2172298 h 2344739"/>
              <a:gd name="connsiteX149" fmla="*/ 4715526 w 12192001"/>
              <a:gd name="connsiteY149" fmla="*/ 2173573 h 2344739"/>
              <a:gd name="connsiteX150" fmla="*/ 4515814 w 12192001"/>
              <a:gd name="connsiteY150" fmla="*/ 2163671 h 2344739"/>
              <a:gd name="connsiteX151" fmla="*/ 4428543 w 12192001"/>
              <a:gd name="connsiteY151" fmla="*/ 2153020 h 2344739"/>
              <a:gd name="connsiteX152" fmla="*/ 4362875 w 12192001"/>
              <a:gd name="connsiteY152" fmla="*/ 2151674 h 2344739"/>
              <a:gd name="connsiteX153" fmla="*/ 4316966 w 12192001"/>
              <a:gd name="connsiteY153" fmla="*/ 2158289 h 2344739"/>
              <a:gd name="connsiteX154" fmla="*/ 4315110 w 12192001"/>
              <a:gd name="connsiteY154" fmla="*/ 2156948 h 2344739"/>
              <a:gd name="connsiteX155" fmla="*/ 4295144 w 12192001"/>
              <a:gd name="connsiteY155" fmla="*/ 2155069 h 2344739"/>
              <a:gd name="connsiteX156" fmla="*/ 4290064 w 12192001"/>
              <a:gd name="connsiteY156" fmla="*/ 2157986 h 2344739"/>
              <a:gd name="connsiteX157" fmla="*/ 4276142 w 12192001"/>
              <a:gd name="connsiteY157" fmla="*/ 2157740 h 2344739"/>
              <a:gd name="connsiteX158" fmla="*/ 4248117 w 12192001"/>
              <a:gd name="connsiteY158" fmla="*/ 2160064 h 2344739"/>
              <a:gd name="connsiteX159" fmla="*/ 4202051 w 12192001"/>
              <a:gd name="connsiteY159" fmla="*/ 2157269 h 2344739"/>
              <a:gd name="connsiteX160" fmla="*/ 4201745 w 12192001"/>
              <a:gd name="connsiteY160" fmla="*/ 2156010 h 2344739"/>
              <a:gd name="connsiteX161" fmla="*/ 4191248 w 12192001"/>
              <a:gd name="connsiteY161" fmla="*/ 2150376 h 2344739"/>
              <a:gd name="connsiteX162" fmla="*/ 4142745 w 12192001"/>
              <a:gd name="connsiteY162" fmla="*/ 2134511 h 2344739"/>
              <a:gd name="connsiteX163" fmla="*/ 4083097 w 12192001"/>
              <a:gd name="connsiteY163" fmla="*/ 2107978 h 2344739"/>
              <a:gd name="connsiteX164" fmla="*/ 4074546 w 12192001"/>
              <a:gd name="connsiteY164" fmla="*/ 2107143 h 2344739"/>
              <a:gd name="connsiteX165" fmla="*/ 4074427 w 12192001"/>
              <a:gd name="connsiteY165" fmla="*/ 2106844 h 2344739"/>
              <a:gd name="connsiteX166" fmla="*/ 4065510 w 12192001"/>
              <a:gd name="connsiteY166" fmla="*/ 2105400 h 2344739"/>
              <a:gd name="connsiteX167" fmla="*/ 4058954 w 12192001"/>
              <a:gd name="connsiteY167" fmla="*/ 2105618 h 2344739"/>
              <a:gd name="connsiteX168" fmla="*/ 4042364 w 12192001"/>
              <a:gd name="connsiteY168" fmla="*/ 2103997 h 2344739"/>
              <a:gd name="connsiteX169" fmla="*/ 4036997 w 12192001"/>
              <a:gd name="connsiteY169" fmla="*/ 2101563 h 2344739"/>
              <a:gd name="connsiteX170" fmla="*/ 4035363 w 12192001"/>
              <a:gd name="connsiteY170" fmla="*/ 2097896 h 2344739"/>
              <a:gd name="connsiteX171" fmla="*/ 4033778 w 12192001"/>
              <a:gd name="connsiteY171" fmla="*/ 2098131 h 2344739"/>
              <a:gd name="connsiteX172" fmla="*/ 4004538 w 12192001"/>
              <a:gd name="connsiteY172" fmla="*/ 2085563 h 2344739"/>
              <a:gd name="connsiteX173" fmla="*/ 3936846 w 12192001"/>
              <a:gd name="connsiteY173" fmla="*/ 2068106 h 2344739"/>
              <a:gd name="connsiteX174" fmla="*/ 3897275 w 12192001"/>
              <a:gd name="connsiteY174" fmla="*/ 2062451 h 2344739"/>
              <a:gd name="connsiteX175" fmla="*/ 3789760 w 12192001"/>
              <a:gd name="connsiteY175" fmla="*/ 2042213 h 2344739"/>
              <a:gd name="connsiteX176" fmla="*/ 3682513 w 12192001"/>
              <a:gd name="connsiteY176" fmla="*/ 2018290 h 2344739"/>
              <a:gd name="connsiteX177" fmla="*/ 3610035 w 12192001"/>
              <a:gd name="connsiteY177" fmla="*/ 1986019 h 2344739"/>
              <a:gd name="connsiteX178" fmla="*/ 3603855 w 12192001"/>
              <a:gd name="connsiteY178" fmla="*/ 1987381 h 2344739"/>
              <a:gd name="connsiteX179" fmla="*/ 3594736 w 12192001"/>
              <a:gd name="connsiteY179" fmla="*/ 1987545 h 2344739"/>
              <a:gd name="connsiteX180" fmla="*/ 3594501 w 12192001"/>
              <a:gd name="connsiteY180" fmla="*/ 1987276 h 2344739"/>
              <a:gd name="connsiteX181" fmla="*/ 3585978 w 12192001"/>
              <a:gd name="connsiteY181" fmla="*/ 1987966 h 2344739"/>
              <a:gd name="connsiteX182" fmla="*/ 3536135 w 12192001"/>
              <a:gd name="connsiteY182" fmla="*/ 1978267 h 2344739"/>
              <a:gd name="connsiteX183" fmla="*/ 3473223 w 12192001"/>
              <a:gd name="connsiteY183" fmla="*/ 1974606 h 2344739"/>
              <a:gd name="connsiteX184" fmla="*/ 3400728 w 12192001"/>
              <a:gd name="connsiteY184" fmla="*/ 1962558 h 2344739"/>
              <a:gd name="connsiteX185" fmla="*/ 3363888 w 12192001"/>
              <a:gd name="connsiteY185" fmla="*/ 1979510 h 2344739"/>
              <a:gd name="connsiteX186" fmla="*/ 3344026 w 12192001"/>
              <a:gd name="connsiteY186" fmla="*/ 1981192 h 2344739"/>
              <a:gd name="connsiteX187" fmla="*/ 3341698 w 12192001"/>
              <a:gd name="connsiteY187" fmla="*/ 1980217 h 2344739"/>
              <a:gd name="connsiteX188" fmla="*/ 3262356 w 12192001"/>
              <a:gd name="connsiteY188" fmla="*/ 1986094 h 2344739"/>
              <a:gd name="connsiteX189" fmla="*/ 3142556 w 12192001"/>
              <a:gd name="connsiteY189" fmla="*/ 1993869 h 2344739"/>
              <a:gd name="connsiteX190" fmla="*/ 3030291 w 12192001"/>
              <a:gd name="connsiteY190" fmla="*/ 1996512 h 2344739"/>
              <a:gd name="connsiteX191" fmla="*/ 2781569 w 12192001"/>
              <a:gd name="connsiteY191" fmla="*/ 2018333 h 2344739"/>
              <a:gd name="connsiteX192" fmla="*/ 2646527 w 12192001"/>
              <a:gd name="connsiteY192" fmla="*/ 2028869 h 2344739"/>
              <a:gd name="connsiteX193" fmla="*/ 2568028 w 12192001"/>
              <a:gd name="connsiteY193" fmla="*/ 2002628 h 2344739"/>
              <a:gd name="connsiteX194" fmla="*/ 2443255 w 12192001"/>
              <a:gd name="connsiteY194" fmla="*/ 2016529 h 2344739"/>
              <a:gd name="connsiteX195" fmla="*/ 2315112 w 12192001"/>
              <a:gd name="connsiteY195" fmla="*/ 2024996 h 2344739"/>
              <a:gd name="connsiteX196" fmla="*/ 2208578 w 12192001"/>
              <a:gd name="connsiteY196" fmla="*/ 2019763 h 2344739"/>
              <a:gd name="connsiteX197" fmla="*/ 2094665 w 12192001"/>
              <a:gd name="connsiteY197" fmla="*/ 2003052 h 2344739"/>
              <a:gd name="connsiteX198" fmla="*/ 1997356 w 12192001"/>
              <a:gd name="connsiteY198" fmla="*/ 1995032 h 2344739"/>
              <a:gd name="connsiteX199" fmla="*/ 1928172 w 12192001"/>
              <a:gd name="connsiteY199" fmla="*/ 2016977 h 2344739"/>
              <a:gd name="connsiteX200" fmla="*/ 1921650 w 12192001"/>
              <a:gd name="connsiteY200" fmla="*/ 2012146 h 2344739"/>
              <a:gd name="connsiteX201" fmla="*/ 1873080 w 12192001"/>
              <a:gd name="connsiteY201" fmla="*/ 2013741 h 2344739"/>
              <a:gd name="connsiteX202" fmla="*/ 1786655 w 12192001"/>
              <a:gd name="connsiteY202" fmla="*/ 2041363 h 2344739"/>
              <a:gd name="connsiteX203" fmla="*/ 1738204 w 12192001"/>
              <a:gd name="connsiteY203" fmla="*/ 2036312 h 2344739"/>
              <a:gd name="connsiteX204" fmla="*/ 1675071 w 12192001"/>
              <a:gd name="connsiteY204" fmla="*/ 2019963 h 2344739"/>
              <a:gd name="connsiteX205" fmla="*/ 1608669 w 12192001"/>
              <a:gd name="connsiteY205" fmla="*/ 2013066 h 2344739"/>
              <a:gd name="connsiteX206" fmla="*/ 1496110 w 12192001"/>
              <a:gd name="connsiteY206" fmla="*/ 1987476 h 2344739"/>
              <a:gd name="connsiteX207" fmla="*/ 1149979 w 12192001"/>
              <a:gd name="connsiteY207" fmla="*/ 1938041 h 2344739"/>
              <a:gd name="connsiteX208" fmla="*/ 858269 w 12192001"/>
              <a:gd name="connsiteY208" fmla="*/ 1928608 h 2344739"/>
              <a:gd name="connsiteX209" fmla="*/ 837540 w 12192001"/>
              <a:gd name="connsiteY209" fmla="*/ 1929821 h 2344739"/>
              <a:gd name="connsiteX210" fmla="*/ 816809 w 12192001"/>
              <a:gd name="connsiteY210" fmla="*/ 1927857 h 2344739"/>
              <a:gd name="connsiteX211" fmla="*/ 811506 w 12192001"/>
              <a:gd name="connsiteY211" fmla="*/ 1930751 h 2344739"/>
              <a:gd name="connsiteX212" fmla="*/ 797041 w 12192001"/>
              <a:gd name="connsiteY212" fmla="*/ 1930446 h 2344739"/>
              <a:gd name="connsiteX213" fmla="*/ 767901 w 12192001"/>
              <a:gd name="connsiteY213" fmla="*/ 1932653 h 2344739"/>
              <a:gd name="connsiteX214" fmla="*/ 763053 w 12192001"/>
              <a:gd name="connsiteY214" fmla="*/ 1930432 h 2344739"/>
              <a:gd name="connsiteX215" fmla="*/ 720047 w 12192001"/>
              <a:gd name="connsiteY215" fmla="*/ 1929661 h 2344739"/>
              <a:gd name="connsiteX216" fmla="*/ 719742 w 12192001"/>
              <a:gd name="connsiteY216" fmla="*/ 1928399 h 2344739"/>
              <a:gd name="connsiteX217" fmla="*/ 708875 w 12192001"/>
              <a:gd name="connsiteY217" fmla="*/ 1922722 h 2344739"/>
              <a:gd name="connsiteX218" fmla="*/ 596792 w 12192001"/>
              <a:gd name="connsiteY218" fmla="*/ 1879864 h 2344739"/>
              <a:gd name="connsiteX219" fmla="*/ 578535 w 12192001"/>
              <a:gd name="connsiteY219" fmla="*/ 1877212 h 2344739"/>
              <a:gd name="connsiteX220" fmla="*/ 571717 w 12192001"/>
              <a:gd name="connsiteY220" fmla="*/ 1877401 h 2344739"/>
              <a:gd name="connsiteX221" fmla="*/ 445099 w 12192001"/>
              <a:gd name="connsiteY221" fmla="*/ 1839371 h 2344739"/>
              <a:gd name="connsiteX222" fmla="*/ 404015 w 12192001"/>
              <a:gd name="connsiteY222" fmla="*/ 1833548 h 2344739"/>
              <a:gd name="connsiteX223" fmla="*/ 292435 w 12192001"/>
              <a:gd name="connsiteY223" fmla="*/ 1812852 h 2344739"/>
              <a:gd name="connsiteX224" fmla="*/ 118381 w 12192001"/>
              <a:gd name="connsiteY224" fmla="*/ 1761047 h 2344739"/>
              <a:gd name="connsiteX225" fmla="*/ 15526 w 12192001"/>
              <a:gd name="connsiteY225" fmla="*/ 1758191 h 2344739"/>
              <a:gd name="connsiteX226" fmla="*/ 2 w 12192001"/>
              <a:gd name="connsiteY226" fmla="*/ 1752722 h 2344739"/>
              <a:gd name="connsiteX227" fmla="*/ 1 w 12192001"/>
              <a:gd name="connsiteY227" fmla="*/ 762497 h 2344739"/>
              <a:gd name="connsiteX228" fmla="*/ 0 w 12192001"/>
              <a:gd name="connsiteY228" fmla="*/ 762497 h 2344739"/>
              <a:gd name="connsiteX229" fmla="*/ 0 w 12192001"/>
              <a:gd name="connsiteY229" fmla="*/ 222213 h 2344739"/>
              <a:gd name="connsiteX230" fmla="*/ 0 w 12192001"/>
              <a:gd name="connsiteY230"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22499 w 12192001"/>
              <a:gd name="connsiteY25" fmla="*/ 999965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63053 w 12192001"/>
              <a:gd name="connsiteY213" fmla="*/ 1930432 h 2344739"/>
              <a:gd name="connsiteX214" fmla="*/ 720047 w 12192001"/>
              <a:gd name="connsiteY214" fmla="*/ 1929661 h 2344739"/>
              <a:gd name="connsiteX215" fmla="*/ 719742 w 12192001"/>
              <a:gd name="connsiteY215" fmla="*/ 1928399 h 2344739"/>
              <a:gd name="connsiteX216" fmla="*/ 708875 w 12192001"/>
              <a:gd name="connsiteY216" fmla="*/ 1922722 h 2344739"/>
              <a:gd name="connsiteX217" fmla="*/ 596792 w 12192001"/>
              <a:gd name="connsiteY217" fmla="*/ 1879864 h 2344739"/>
              <a:gd name="connsiteX218" fmla="*/ 578535 w 12192001"/>
              <a:gd name="connsiteY218" fmla="*/ 1877212 h 2344739"/>
              <a:gd name="connsiteX219" fmla="*/ 571717 w 12192001"/>
              <a:gd name="connsiteY219" fmla="*/ 1877401 h 2344739"/>
              <a:gd name="connsiteX220" fmla="*/ 445099 w 12192001"/>
              <a:gd name="connsiteY220" fmla="*/ 1839371 h 2344739"/>
              <a:gd name="connsiteX221" fmla="*/ 404015 w 12192001"/>
              <a:gd name="connsiteY221" fmla="*/ 1833548 h 2344739"/>
              <a:gd name="connsiteX222" fmla="*/ 292435 w 12192001"/>
              <a:gd name="connsiteY222" fmla="*/ 1812852 h 2344739"/>
              <a:gd name="connsiteX223" fmla="*/ 118381 w 12192001"/>
              <a:gd name="connsiteY223" fmla="*/ 1761047 h 2344739"/>
              <a:gd name="connsiteX224" fmla="*/ 15526 w 12192001"/>
              <a:gd name="connsiteY224" fmla="*/ 1758191 h 2344739"/>
              <a:gd name="connsiteX225" fmla="*/ 2 w 12192001"/>
              <a:gd name="connsiteY225" fmla="*/ 1752722 h 2344739"/>
              <a:gd name="connsiteX226" fmla="*/ 1 w 12192001"/>
              <a:gd name="connsiteY226" fmla="*/ 762497 h 2344739"/>
              <a:gd name="connsiteX227" fmla="*/ 0 w 12192001"/>
              <a:gd name="connsiteY227" fmla="*/ 762497 h 2344739"/>
              <a:gd name="connsiteX228" fmla="*/ 0 w 12192001"/>
              <a:gd name="connsiteY228" fmla="*/ 222213 h 2344739"/>
              <a:gd name="connsiteX229" fmla="*/ 0 w 12192001"/>
              <a:gd name="connsiteY229"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97041 w 12192001"/>
              <a:gd name="connsiteY211" fmla="*/ 1930446 h 2344739"/>
              <a:gd name="connsiteX212" fmla="*/ 767901 w 12192001"/>
              <a:gd name="connsiteY212" fmla="*/ 1932653 h 2344739"/>
              <a:gd name="connsiteX213" fmla="*/ 720047 w 12192001"/>
              <a:gd name="connsiteY213" fmla="*/ 1929661 h 2344739"/>
              <a:gd name="connsiteX214" fmla="*/ 719742 w 12192001"/>
              <a:gd name="connsiteY214" fmla="*/ 1928399 h 2344739"/>
              <a:gd name="connsiteX215" fmla="*/ 708875 w 12192001"/>
              <a:gd name="connsiteY215" fmla="*/ 1922722 h 2344739"/>
              <a:gd name="connsiteX216" fmla="*/ 596792 w 12192001"/>
              <a:gd name="connsiteY216" fmla="*/ 1879864 h 2344739"/>
              <a:gd name="connsiteX217" fmla="*/ 578535 w 12192001"/>
              <a:gd name="connsiteY217" fmla="*/ 1877212 h 2344739"/>
              <a:gd name="connsiteX218" fmla="*/ 571717 w 12192001"/>
              <a:gd name="connsiteY218" fmla="*/ 1877401 h 2344739"/>
              <a:gd name="connsiteX219" fmla="*/ 445099 w 12192001"/>
              <a:gd name="connsiteY219" fmla="*/ 1839371 h 2344739"/>
              <a:gd name="connsiteX220" fmla="*/ 404015 w 12192001"/>
              <a:gd name="connsiteY220" fmla="*/ 1833548 h 2344739"/>
              <a:gd name="connsiteX221" fmla="*/ 292435 w 12192001"/>
              <a:gd name="connsiteY221" fmla="*/ 1812852 h 2344739"/>
              <a:gd name="connsiteX222" fmla="*/ 118381 w 12192001"/>
              <a:gd name="connsiteY222" fmla="*/ 1761047 h 2344739"/>
              <a:gd name="connsiteX223" fmla="*/ 15526 w 12192001"/>
              <a:gd name="connsiteY223" fmla="*/ 1758191 h 2344739"/>
              <a:gd name="connsiteX224" fmla="*/ 2 w 12192001"/>
              <a:gd name="connsiteY224" fmla="*/ 1752722 h 2344739"/>
              <a:gd name="connsiteX225" fmla="*/ 1 w 12192001"/>
              <a:gd name="connsiteY225" fmla="*/ 762497 h 2344739"/>
              <a:gd name="connsiteX226" fmla="*/ 0 w 12192001"/>
              <a:gd name="connsiteY226" fmla="*/ 762497 h 2344739"/>
              <a:gd name="connsiteX227" fmla="*/ 0 w 12192001"/>
              <a:gd name="connsiteY227" fmla="*/ 222213 h 2344739"/>
              <a:gd name="connsiteX228" fmla="*/ 0 w 12192001"/>
              <a:gd name="connsiteY228"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67901 w 12192001"/>
              <a:gd name="connsiteY211" fmla="*/ 1932653 h 2344739"/>
              <a:gd name="connsiteX212" fmla="*/ 720047 w 12192001"/>
              <a:gd name="connsiteY212" fmla="*/ 1929661 h 2344739"/>
              <a:gd name="connsiteX213" fmla="*/ 719742 w 12192001"/>
              <a:gd name="connsiteY213" fmla="*/ 1928399 h 2344739"/>
              <a:gd name="connsiteX214" fmla="*/ 708875 w 12192001"/>
              <a:gd name="connsiteY214" fmla="*/ 1922722 h 2344739"/>
              <a:gd name="connsiteX215" fmla="*/ 596792 w 12192001"/>
              <a:gd name="connsiteY215" fmla="*/ 1879864 h 2344739"/>
              <a:gd name="connsiteX216" fmla="*/ 578535 w 12192001"/>
              <a:gd name="connsiteY216" fmla="*/ 1877212 h 2344739"/>
              <a:gd name="connsiteX217" fmla="*/ 571717 w 12192001"/>
              <a:gd name="connsiteY217" fmla="*/ 1877401 h 2344739"/>
              <a:gd name="connsiteX218" fmla="*/ 445099 w 12192001"/>
              <a:gd name="connsiteY218" fmla="*/ 1839371 h 2344739"/>
              <a:gd name="connsiteX219" fmla="*/ 404015 w 12192001"/>
              <a:gd name="connsiteY219" fmla="*/ 1833548 h 2344739"/>
              <a:gd name="connsiteX220" fmla="*/ 292435 w 12192001"/>
              <a:gd name="connsiteY220" fmla="*/ 1812852 h 2344739"/>
              <a:gd name="connsiteX221" fmla="*/ 118381 w 12192001"/>
              <a:gd name="connsiteY221" fmla="*/ 1761047 h 2344739"/>
              <a:gd name="connsiteX222" fmla="*/ 15526 w 12192001"/>
              <a:gd name="connsiteY222" fmla="*/ 1758191 h 2344739"/>
              <a:gd name="connsiteX223" fmla="*/ 2 w 12192001"/>
              <a:gd name="connsiteY223" fmla="*/ 1752722 h 2344739"/>
              <a:gd name="connsiteX224" fmla="*/ 1 w 12192001"/>
              <a:gd name="connsiteY224" fmla="*/ 762497 h 2344739"/>
              <a:gd name="connsiteX225" fmla="*/ 0 w 12192001"/>
              <a:gd name="connsiteY225" fmla="*/ 762497 h 2344739"/>
              <a:gd name="connsiteX226" fmla="*/ 0 w 12192001"/>
              <a:gd name="connsiteY226" fmla="*/ 222213 h 2344739"/>
              <a:gd name="connsiteX227" fmla="*/ 0 w 12192001"/>
              <a:gd name="connsiteY227"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762497 h 2344739"/>
              <a:gd name="connsiteX225" fmla="*/ 0 w 12192001"/>
              <a:gd name="connsiteY225" fmla="*/ 222213 h 2344739"/>
              <a:gd name="connsiteX226" fmla="*/ 0 w 12192001"/>
              <a:gd name="connsiteY226" fmla="*/ 0 h 2344739"/>
              <a:gd name="connsiteX0" fmla="*/ 0 w 12192001"/>
              <a:gd name="connsiteY0" fmla="*/ 0 h 2344739"/>
              <a:gd name="connsiteX1" fmla="*/ 12192000 w 12192001"/>
              <a:gd name="connsiteY1" fmla="*/ 0 h 2344739"/>
              <a:gd name="connsiteX2" fmla="*/ 12192000 w 12192001"/>
              <a:gd name="connsiteY2" fmla="*/ 222213 h 2344739"/>
              <a:gd name="connsiteX3" fmla="*/ 12192000 w 12192001"/>
              <a:gd name="connsiteY3" fmla="*/ 389190 h 2344739"/>
              <a:gd name="connsiteX4" fmla="*/ 12192001 w 12192001"/>
              <a:gd name="connsiteY4" fmla="*/ 579739 h 2344739"/>
              <a:gd name="connsiteX5" fmla="*/ 12184838 w 12192001"/>
              <a:gd name="connsiteY5" fmla="*/ 584189 h 2344739"/>
              <a:gd name="connsiteX6" fmla="*/ 12155215 w 12192001"/>
              <a:gd name="connsiteY6" fmla="*/ 597366 h 2344739"/>
              <a:gd name="connsiteX7" fmla="*/ 12138067 w 12192001"/>
              <a:gd name="connsiteY7" fmla="*/ 623179 h 2344739"/>
              <a:gd name="connsiteX8" fmla="*/ 12125179 w 12192001"/>
              <a:gd name="connsiteY8" fmla="*/ 624690 h 2344739"/>
              <a:gd name="connsiteX9" fmla="*/ 12122859 w 12192001"/>
              <a:gd name="connsiteY9" fmla="*/ 624794 h 2344739"/>
              <a:gd name="connsiteX10" fmla="*/ 12115706 w 12192001"/>
              <a:gd name="connsiteY10" fmla="*/ 628608 h 2344739"/>
              <a:gd name="connsiteX11" fmla="*/ 12098349 w 12192001"/>
              <a:gd name="connsiteY11" fmla="*/ 628139 h 2344739"/>
              <a:gd name="connsiteX12" fmla="*/ 12085925 w 12192001"/>
              <a:gd name="connsiteY12" fmla="*/ 636341 h 2344739"/>
              <a:gd name="connsiteX13" fmla="*/ 12029925 w 12192001"/>
              <a:gd name="connsiteY13" fmla="*/ 680009 h 2344739"/>
              <a:gd name="connsiteX14" fmla="*/ 11994685 w 12192001"/>
              <a:gd name="connsiteY14" fmla="*/ 703458 h 2344739"/>
              <a:gd name="connsiteX15" fmla="*/ 11978569 w 12192001"/>
              <a:gd name="connsiteY15" fmla="*/ 708161 h 2344739"/>
              <a:gd name="connsiteX16" fmla="*/ 11957898 w 12192001"/>
              <a:gd name="connsiteY16" fmla="*/ 717558 h 2344739"/>
              <a:gd name="connsiteX17" fmla="*/ 11919306 w 12192001"/>
              <a:gd name="connsiteY17" fmla="*/ 730883 h 2344739"/>
              <a:gd name="connsiteX18" fmla="*/ 11902508 w 12192001"/>
              <a:gd name="connsiteY18" fmla="*/ 742426 h 2344739"/>
              <a:gd name="connsiteX19" fmla="*/ 11893900 w 12192001"/>
              <a:gd name="connsiteY19" fmla="*/ 744791 h 2344739"/>
              <a:gd name="connsiteX20" fmla="*/ 11890820 w 12192001"/>
              <a:gd name="connsiteY20" fmla="*/ 755729 h 2344739"/>
              <a:gd name="connsiteX21" fmla="*/ 11869628 w 12192001"/>
              <a:gd name="connsiteY21" fmla="*/ 777816 h 2344739"/>
              <a:gd name="connsiteX22" fmla="*/ 11812228 w 12192001"/>
              <a:gd name="connsiteY22" fmla="*/ 797659 h 2344739"/>
              <a:gd name="connsiteX23" fmla="*/ 11748619 w 12192001"/>
              <a:gd name="connsiteY23" fmla="*/ 872002 h 2344739"/>
              <a:gd name="connsiteX24" fmla="*/ 11589545 w 12192001"/>
              <a:gd name="connsiteY24" fmla="*/ 963777 h 2344739"/>
              <a:gd name="connsiteX25" fmla="*/ 11505669 w 12192001"/>
              <a:gd name="connsiteY25" fmla="*/ 1033623 h 2344739"/>
              <a:gd name="connsiteX26" fmla="*/ 11279184 w 12192001"/>
              <a:gd name="connsiteY26" fmla="*/ 1223571 h 2344739"/>
              <a:gd name="connsiteX27" fmla="*/ 11227161 w 12192001"/>
              <a:gd name="connsiteY27" fmla="*/ 1276236 h 2344739"/>
              <a:gd name="connsiteX28" fmla="*/ 11216939 w 12192001"/>
              <a:gd name="connsiteY28" fmla="*/ 1275961 h 2344739"/>
              <a:gd name="connsiteX29" fmla="*/ 11216036 w 12192001"/>
              <a:gd name="connsiteY29" fmla="*/ 1275018 h 2344739"/>
              <a:gd name="connsiteX30" fmla="*/ 11187737 w 12192001"/>
              <a:gd name="connsiteY30" fmla="*/ 1292383 h 2344739"/>
              <a:gd name="connsiteX31" fmla="*/ 11183353 w 12192001"/>
              <a:gd name="connsiteY31" fmla="*/ 1292525 h 2344739"/>
              <a:gd name="connsiteX32" fmla="*/ 11165706 w 12192001"/>
              <a:gd name="connsiteY32" fmla="*/ 1306612 h 2344739"/>
              <a:gd name="connsiteX33" fmla="*/ 11156163 w 12192001"/>
              <a:gd name="connsiteY33" fmla="*/ 1312414 h 2344739"/>
              <a:gd name="connsiteX34" fmla="*/ 11154348 w 12192001"/>
              <a:gd name="connsiteY34" fmla="*/ 1317097 h 2344739"/>
              <a:gd name="connsiteX35" fmla="*/ 11139813 w 12192001"/>
              <a:gd name="connsiteY35" fmla="*/ 1324115 h 2344739"/>
              <a:gd name="connsiteX36" fmla="*/ 11137813 w 12192001"/>
              <a:gd name="connsiteY36" fmla="*/ 1323772 h 2344739"/>
              <a:gd name="connsiteX37" fmla="*/ 11127060 w 12192001"/>
              <a:gd name="connsiteY37" fmla="*/ 1333832 h 2344739"/>
              <a:gd name="connsiteX38" fmla="*/ 11119543 w 12192001"/>
              <a:gd name="connsiteY38" fmla="*/ 1347424 h 2344739"/>
              <a:gd name="connsiteX39" fmla="*/ 10893535 w 12192001"/>
              <a:gd name="connsiteY39" fmla="*/ 1473399 h 2344739"/>
              <a:gd name="connsiteX40" fmla="*/ 10772152 w 12192001"/>
              <a:gd name="connsiteY40" fmla="*/ 1523191 h 2344739"/>
              <a:gd name="connsiteX41" fmla="*/ 10626520 w 12192001"/>
              <a:gd name="connsiteY41" fmla="*/ 1559229 h 2344739"/>
              <a:gd name="connsiteX42" fmla="*/ 10580747 w 12192001"/>
              <a:gd name="connsiteY42" fmla="*/ 1568689 h 2344739"/>
              <a:gd name="connsiteX43" fmla="*/ 10546642 w 12192001"/>
              <a:gd name="connsiteY43" fmla="*/ 1598423 h 2344739"/>
              <a:gd name="connsiteX44" fmla="*/ 10528495 w 12192001"/>
              <a:gd name="connsiteY44" fmla="*/ 1596907 h 2344739"/>
              <a:gd name="connsiteX45" fmla="*/ 10525298 w 12192001"/>
              <a:gd name="connsiteY45" fmla="*/ 1596411 h 2344739"/>
              <a:gd name="connsiteX46" fmla="*/ 10513981 w 12192001"/>
              <a:gd name="connsiteY46" fmla="*/ 1599537 h 2344739"/>
              <a:gd name="connsiteX47" fmla="*/ 10490587 w 12192001"/>
              <a:gd name="connsiteY47" fmla="*/ 1594156 h 2344739"/>
              <a:gd name="connsiteX48" fmla="*/ 10470270 w 12192001"/>
              <a:gd name="connsiteY48" fmla="*/ 1601693 h 2344739"/>
              <a:gd name="connsiteX49" fmla="*/ 10375894 w 12192001"/>
              <a:gd name="connsiteY49" fmla="*/ 1644598 h 2344739"/>
              <a:gd name="connsiteX50" fmla="*/ 10318190 w 12192001"/>
              <a:gd name="connsiteY50" fmla="*/ 1666221 h 2344739"/>
              <a:gd name="connsiteX51" fmla="*/ 10294319 w 12192001"/>
              <a:gd name="connsiteY51" fmla="*/ 1668079 h 2344739"/>
              <a:gd name="connsiteX52" fmla="*/ 10262295 w 12192001"/>
              <a:gd name="connsiteY52" fmla="*/ 1674948 h 2344739"/>
              <a:gd name="connsiteX53" fmla="*/ 10204270 w 12192001"/>
              <a:gd name="connsiteY53" fmla="*/ 1682149 h 2344739"/>
              <a:gd name="connsiteX54" fmla="*/ 10176611 w 12192001"/>
              <a:gd name="connsiteY54" fmla="*/ 1692943 h 2344739"/>
              <a:gd name="connsiteX55" fmla="*/ 10163922 w 12192001"/>
              <a:gd name="connsiteY55" fmla="*/ 1693739 h 2344739"/>
              <a:gd name="connsiteX56" fmla="*/ 10155160 w 12192001"/>
              <a:gd name="connsiteY56" fmla="*/ 1707487 h 2344739"/>
              <a:gd name="connsiteX57" fmla="*/ 10117119 w 12192001"/>
              <a:gd name="connsiteY57" fmla="*/ 1731142 h 2344739"/>
              <a:gd name="connsiteX58" fmla="*/ 10100445 w 12192001"/>
              <a:gd name="connsiteY58" fmla="*/ 1742432 h 2344739"/>
              <a:gd name="connsiteX59" fmla="*/ 10082169 w 12192001"/>
              <a:gd name="connsiteY59" fmla="*/ 1743296 h 2344739"/>
              <a:gd name="connsiteX60" fmla="*/ 10039240 w 12192001"/>
              <a:gd name="connsiteY60" fmla="*/ 1741632 h 2344739"/>
              <a:gd name="connsiteX61" fmla="*/ 9960019 w 12192001"/>
              <a:gd name="connsiteY61" fmla="*/ 1757147 h 2344739"/>
              <a:gd name="connsiteX62" fmla="*/ 9847792 w 12192001"/>
              <a:gd name="connsiteY62" fmla="*/ 1763915 h 2344739"/>
              <a:gd name="connsiteX63" fmla="*/ 9728309 w 12192001"/>
              <a:gd name="connsiteY63" fmla="*/ 1784122 h 2344739"/>
              <a:gd name="connsiteX64" fmla="*/ 9584507 w 12192001"/>
              <a:gd name="connsiteY64" fmla="*/ 1795542 h 2344739"/>
              <a:gd name="connsiteX65" fmla="*/ 9343052 w 12192001"/>
              <a:gd name="connsiteY65" fmla="*/ 1841244 h 2344739"/>
              <a:gd name="connsiteX66" fmla="*/ 9231370 w 12192001"/>
              <a:gd name="connsiteY66" fmla="*/ 1893149 h 2344739"/>
              <a:gd name="connsiteX67" fmla="*/ 9194810 w 12192001"/>
              <a:gd name="connsiteY67" fmla="*/ 1903228 h 2344739"/>
              <a:gd name="connsiteX68" fmla="*/ 9189246 w 12192001"/>
              <a:gd name="connsiteY68" fmla="*/ 1912467 h 2344739"/>
              <a:gd name="connsiteX69" fmla="*/ 9113812 w 12192001"/>
              <a:gd name="connsiteY69" fmla="*/ 1919069 h 2344739"/>
              <a:gd name="connsiteX70" fmla="*/ 9053453 w 12192001"/>
              <a:gd name="connsiteY70" fmla="*/ 1910755 h 2344739"/>
              <a:gd name="connsiteX71" fmla="*/ 9005486 w 12192001"/>
              <a:gd name="connsiteY71" fmla="*/ 1914040 h 2344739"/>
              <a:gd name="connsiteX72" fmla="*/ 9005201 w 12192001"/>
              <a:gd name="connsiteY72" fmla="*/ 1913800 h 2344739"/>
              <a:gd name="connsiteX73" fmla="*/ 8996232 w 12192001"/>
              <a:gd name="connsiteY73" fmla="*/ 1915011 h 2344739"/>
              <a:gd name="connsiteX74" fmla="*/ 8990394 w 12192001"/>
              <a:gd name="connsiteY74" fmla="*/ 1917072 h 2344739"/>
              <a:gd name="connsiteX75" fmla="*/ 8974337 w 12192001"/>
              <a:gd name="connsiteY75" fmla="*/ 1920298 h 2344739"/>
              <a:gd name="connsiteX76" fmla="*/ 8968011 w 12192001"/>
              <a:gd name="connsiteY76" fmla="*/ 1919598 h 2344739"/>
              <a:gd name="connsiteX77" fmla="*/ 8963048 w 12192001"/>
              <a:gd name="connsiteY77" fmla="*/ 1917373 h 2344739"/>
              <a:gd name="connsiteX78" fmla="*/ 8928988 w 12192001"/>
              <a:gd name="connsiteY78" fmla="*/ 1914185 h 2344739"/>
              <a:gd name="connsiteX79" fmla="*/ 8752444 w 12192001"/>
              <a:gd name="connsiteY79" fmla="*/ 1933417 h 2344739"/>
              <a:gd name="connsiteX80" fmla="*/ 8707847 w 12192001"/>
              <a:gd name="connsiteY80" fmla="*/ 1935518 h 2344739"/>
              <a:gd name="connsiteX81" fmla="*/ 8596071 w 12192001"/>
              <a:gd name="connsiteY81" fmla="*/ 1944090 h 2344739"/>
              <a:gd name="connsiteX82" fmla="*/ 8525230 w 12192001"/>
              <a:gd name="connsiteY82" fmla="*/ 1929248 h 2344739"/>
              <a:gd name="connsiteX83" fmla="*/ 8510983 w 12192001"/>
              <a:gd name="connsiteY83" fmla="*/ 1935163 h 2344739"/>
              <a:gd name="connsiteX84" fmla="*/ 8506167 w 12192001"/>
              <a:gd name="connsiteY84" fmla="*/ 1938164 h 2344739"/>
              <a:gd name="connsiteX85" fmla="*/ 8497968 w 12192001"/>
              <a:gd name="connsiteY85" fmla="*/ 1940902 h 2344739"/>
              <a:gd name="connsiteX86" fmla="*/ 8497594 w 12192001"/>
              <a:gd name="connsiteY86" fmla="*/ 1940723 h 2344739"/>
              <a:gd name="connsiteX87" fmla="*/ 8490249 w 12192001"/>
              <a:gd name="connsiteY87" fmla="*/ 1943773 h 2344739"/>
              <a:gd name="connsiteX88" fmla="*/ 8367182 w 12192001"/>
              <a:gd name="connsiteY88" fmla="*/ 1957815 h 2344739"/>
              <a:gd name="connsiteX89" fmla="*/ 8353799 w 12192001"/>
              <a:gd name="connsiteY89" fmla="*/ 1958009 h 2344739"/>
              <a:gd name="connsiteX90" fmla="*/ 8352373 w 12192001"/>
              <a:gd name="connsiteY90" fmla="*/ 1957169 h 2344739"/>
              <a:gd name="connsiteX91" fmla="*/ 8320104 w 12192001"/>
              <a:gd name="connsiteY91" fmla="*/ 1974587 h 2344739"/>
              <a:gd name="connsiteX92" fmla="*/ 8314433 w 12192001"/>
              <a:gd name="connsiteY92" fmla="*/ 1974913 h 2344739"/>
              <a:gd name="connsiteX93" fmla="*/ 8295174 w 12192001"/>
              <a:gd name="connsiteY93" fmla="*/ 1988808 h 2344739"/>
              <a:gd name="connsiteX94" fmla="*/ 8284276 w 12192001"/>
              <a:gd name="connsiteY94" fmla="*/ 1994631 h 2344739"/>
              <a:gd name="connsiteX95" fmla="*/ 8283150 w 12192001"/>
              <a:gd name="connsiteY95" fmla="*/ 1999074 h 2344739"/>
              <a:gd name="connsiteX96" fmla="*/ 8266076 w 12192001"/>
              <a:gd name="connsiteY96" fmla="*/ 2006249 h 2344739"/>
              <a:gd name="connsiteX97" fmla="*/ 8263377 w 12192001"/>
              <a:gd name="connsiteY97" fmla="*/ 2006019 h 2344739"/>
              <a:gd name="connsiteX98" fmla="*/ 8252033 w 12192001"/>
              <a:gd name="connsiteY98" fmla="*/ 2015862 h 2344739"/>
              <a:gd name="connsiteX99" fmla="*/ 8245834 w 12192001"/>
              <a:gd name="connsiteY99" fmla="*/ 2028854 h 2344739"/>
              <a:gd name="connsiteX100" fmla="*/ 8090272 w 12192001"/>
              <a:gd name="connsiteY100" fmla="*/ 2075015 h 2344739"/>
              <a:gd name="connsiteX101" fmla="*/ 7905407 w 12192001"/>
              <a:gd name="connsiteY101" fmla="*/ 2116988 h 2344739"/>
              <a:gd name="connsiteX102" fmla="*/ 7718745 w 12192001"/>
              <a:gd name="connsiteY102" fmla="*/ 2142703 h 2344739"/>
              <a:gd name="connsiteX103" fmla="*/ 7614347 w 12192001"/>
              <a:gd name="connsiteY103" fmla="*/ 2139232 h 2344739"/>
              <a:gd name="connsiteX104" fmla="*/ 7527543 w 12192001"/>
              <a:gd name="connsiteY104" fmla="*/ 2145060 h 2344739"/>
              <a:gd name="connsiteX105" fmla="*/ 7519571 w 12192001"/>
              <a:gd name="connsiteY105" fmla="*/ 2147613 h 2344739"/>
              <a:gd name="connsiteX106" fmla="*/ 7507411 w 12192001"/>
              <a:gd name="connsiteY106" fmla="*/ 2148948 h 2344739"/>
              <a:gd name="connsiteX107" fmla="*/ 7507040 w 12192001"/>
              <a:gd name="connsiteY107" fmla="*/ 2148621 h 2344739"/>
              <a:gd name="connsiteX108" fmla="*/ 7495795 w 12192001"/>
              <a:gd name="connsiteY108" fmla="*/ 2150573 h 2344739"/>
              <a:gd name="connsiteX109" fmla="*/ 7405391 w 12192001"/>
              <a:gd name="connsiteY109" fmla="*/ 2142468 h 2344739"/>
              <a:gd name="connsiteX110" fmla="*/ 7218559 w 12192001"/>
              <a:gd name="connsiteY110" fmla="*/ 2156680 h 2344739"/>
              <a:gd name="connsiteX111" fmla="*/ 7201101 w 12192001"/>
              <a:gd name="connsiteY111" fmla="*/ 2161230 h 2344739"/>
              <a:gd name="connsiteX112" fmla="*/ 7197004 w 12192001"/>
              <a:gd name="connsiteY112" fmla="*/ 2166588 h 2344739"/>
              <a:gd name="connsiteX113" fmla="*/ 7170808 w 12192001"/>
              <a:gd name="connsiteY113" fmla="*/ 2171236 h 2344739"/>
              <a:gd name="connsiteX114" fmla="*/ 7096988 w 12192001"/>
              <a:gd name="connsiteY114" fmla="*/ 2183464 h 2344739"/>
              <a:gd name="connsiteX115" fmla="*/ 7018496 w 12192001"/>
              <a:gd name="connsiteY115" fmla="*/ 2183090 h 2344739"/>
              <a:gd name="connsiteX116" fmla="*/ 6904146 w 12192001"/>
              <a:gd name="connsiteY116" fmla="*/ 2212596 h 2344739"/>
              <a:gd name="connsiteX117" fmla="*/ 6708222 w 12192001"/>
              <a:gd name="connsiteY117" fmla="*/ 2240551 h 2344739"/>
              <a:gd name="connsiteX118" fmla="*/ 6549454 w 12192001"/>
              <a:gd name="connsiteY118" fmla="*/ 2269327 h 2344739"/>
              <a:gd name="connsiteX119" fmla="*/ 6317560 w 12192001"/>
              <a:gd name="connsiteY119" fmla="*/ 2316127 h 2344739"/>
              <a:gd name="connsiteX120" fmla="*/ 6168674 w 12192001"/>
              <a:gd name="connsiteY120" fmla="*/ 2318214 h 2344739"/>
              <a:gd name="connsiteX121" fmla="*/ 6073848 w 12192001"/>
              <a:gd name="connsiteY121" fmla="*/ 2338676 h 2344739"/>
              <a:gd name="connsiteX122" fmla="*/ 6068529 w 12192001"/>
              <a:gd name="connsiteY122" fmla="*/ 2337139 h 2344739"/>
              <a:gd name="connsiteX123" fmla="*/ 6048638 w 12192001"/>
              <a:gd name="connsiteY123" fmla="*/ 2337822 h 2344739"/>
              <a:gd name="connsiteX124" fmla="*/ 6041285 w 12192001"/>
              <a:gd name="connsiteY124" fmla="*/ 2329473 h 2344739"/>
              <a:gd name="connsiteX125" fmla="*/ 6010090 w 12192001"/>
              <a:gd name="connsiteY125" fmla="*/ 2324380 h 2344739"/>
              <a:gd name="connsiteX126" fmla="*/ 5957375 w 12192001"/>
              <a:gd name="connsiteY126" fmla="*/ 2328024 h 2344739"/>
              <a:gd name="connsiteX127" fmla="*/ 5758919 w 12192001"/>
              <a:gd name="connsiteY127" fmla="*/ 2343716 h 2344739"/>
              <a:gd name="connsiteX128" fmla="*/ 5626960 w 12192001"/>
              <a:gd name="connsiteY128" fmla="*/ 2344739 h 2344739"/>
              <a:gd name="connsiteX129" fmla="*/ 5470906 w 12192001"/>
              <a:gd name="connsiteY129" fmla="*/ 2330719 h 2344739"/>
              <a:gd name="connsiteX130" fmla="*/ 5432761 w 12192001"/>
              <a:gd name="connsiteY130" fmla="*/ 2319466 h 2344739"/>
              <a:gd name="connsiteX131" fmla="*/ 5381669 w 12192001"/>
              <a:gd name="connsiteY131" fmla="*/ 2301764 h 2344739"/>
              <a:gd name="connsiteX132" fmla="*/ 5261764 w 12192001"/>
              <a:gd name="connsiteY132" fmla="*/ 2281347 h 2344739"/>
              <a:gd name="connsiteX133" fmla="*/ 5222961 w 12192001"/>
              <a:gd name="connsiteY133" fmla="*/ 2270223 h 2344739"/>
              <a:gd name="connsiteX134" fmla="*/ 5174660 w 12192001"/>
              <a:gd name="connsiteY134" fmla="*/ 2267233 h 2344739"/>
              <a:gd name="connsiteX135" fmla="*/ 5156554 w 12192001"/>
              <a:gd name="connsiteY135" fmla="*/ 2260010 h 2344739"/>
              <a:gd name="connsiteX136" fmla="*/ 5142599 w 12192001"/>
              <a:gd name="connsiteY136" fmla="*/ 2256610 h 2344739"/>
              <a:gd name="connsiteX137" fmla="*/ 5139596 w 12192001"/>
              <a:gd name="connsiteY137" fmla="*/ 2254509 h 2344739"/>
              <a:gd name="connsiteX138" fmla="*/ 5121659 w 12192001"/>
              <a:gd name="connsiteY138" fmla="*/ 2243656 h 2344739"/>
              <a:gd name="connsiteX139" fmla="*/ 5065790 w 12192001"/>
              <a:gd name="connsiteY139" fmla="*/ 2250227 h 2344739"/>
              <a:gd name="connsiteX140" fmla="*/ 5011514 w 12192001"/>
              <a:gd name="connsiteY140" fmla="*/ 2233846 h 2344739"/>
              <a:gd name="connsiteX141" fmla="*/ 4840441 w 12192001"/>
              <a:gd name="connsiteY141" fmla="*/ 2209829 h 2344739"/>
              <a:gd name="connsiteX142" fmla="*/ 4762447 w 12192001"/>
              <a:gd name="connsiteY142" fmla="*/ 2182061 h 2344739"/>
              <a:gd name="connsiteX143" fmla="*/ 4723186 w 12192001"/>
              <a:gd name="connsiteY143" fmla="*/ 2173047 h 2344739"/>
              <a:gd name="connsiteX144" fmla="*/ 4721176 w 12192001"/>
              <a:gd name="connsiteY144" fmla="*/ 2172298 h 2344739"/>
              <a:gd name="connsiteX145" fmla="*/ 4722111 w 12192001"/>
              <a:gd name="connsiteY145" fmla="*/ 2172087 h 2344739"/>
              <a:gd name="connsiteX146" fmla="*/ 4717202 w 12192001"/>
              <a:gd name="connsiteY146" fmla="*/ 2170817 h 2344739"/>
              <a:gd name="connsiteX147" fmla="*/ 4721176 w 12192001"/>
              <a:gd name="connsiteY147" fmla="*/ 2172298 h 2344739"/>
              <a:gd name="connsiteX148" fmla="*/ 4715526 w 12192001"/>
              <a:gd name="connsiteY148" fmla="*/ 2173573 h 2344739"/>
              <a:gd name="connsiteX149" fmla="*/ 4515814 w 12192001"/>
              <a:gd name="connsiteY149" fmla="*/ 2163671 h 2344739"/>
              <a:gd name="connsiteX150" fmla="*/ 4428543 w 12192001"/>
              <a:gd name="connsiteY150" fmla="*/ 2153020 h 2344739"/>
              <a:gd name="connsiteX151" fmla="*/ 4362875 w 12192001"/>
              <a:gd name="connsiteY151" fmla="*/ 2151674 h 2344739"/>
              <a:gd name="connsiteX152" fmla="*/ 4316966 w 12192001"/>
              <a:gd name="connsiteY152" fmla="*/ 2158289 h 2344739"/>
              <a:gd name="connsiteX153" fmla="*/ 4315110 w 12192001"/>
              <a:gd name="connsiteY153" fmla="*/ 2156948 h 2344739"/>
              <a:gd name="connsiteX154" fmla="*/ 4295144 w 12192001"/>
              <a:gd name="connsiteY154" fmla="*/ 2155069 h 2344739"/>
              <a:gd name="connsiteX155" fmla="*/ 4290064 w 12192001"/>
              <a:gd name="connsiteY155" fmla="*/ 2157986 h 2344739"/>
              <a:gd name="connsiteX156" fmla="*/ 4276142 w 12192001"/>
              <a:gd name="connsiteY156" fmla="*/ 2157740 h 2344739"/>
              <a:gd name="connsiteX157" fmla="*/ 4248117 w 12192001"/>
              <a:gd name="connsiteY157" fmla="*/ 2160064 h 2344739"/>
              <a:gd name="connsiteX158" fmla="*/ 4202051 w 12192001"/>
              <a:gd name="connsiteY158" fmla="*/ 2157269 h 2344739"/>
              <a:gd name="connsiteX159" fmla="*/ 4201745 w 12192001"/>
              <a:gd name="connsiteY159" fmla="*/ 2156010 h 2344739"/>
              <a:gd name="connsiteX160" fmla="*/ 4191248 w 12192001"/>
              <a:gd name="connsiteY160" fmla="*/ 2150376 h 2344739"/>
              <a:gd name="connsiteX161" fmla="*/ 4142745 w 12192001"/>
              <a:gd name="connsiteY161" fmla="*/ 2134511 h 2344739"/>
              <a:gd name="connsiteX162" fmla="*/ 4083097 w 12192001"/>
              <a:gd name="connsiteY162" fmla="*/ 2107978 h 2344739"/>
              <a:gd name="connsiteX163" fmla="*/ 4074546 w 12192001"/>
              <a:gd name="connsiteY163" fmla="*/ 2107143 h 2344739"/>
              <a:gd name="connsiteX164" fmla="*/ 4074427 w 12192001"/>
              <a:gd name="connsiteY164" fmla="*/ 2106844 h 2344739"/>
              <a:gd name="connsiteX165" fmla="*/ 4065510 w 12192001"/>
              <a:gd name="connsiteY165" fmla="*/ 2105400 h 2344739"/>
              <a:gd name="connsiteX166" fmla="*/ 4058954 w 12192001"/>
              <a:gd name="connsiteY166" fmla="*/ 2105618 h 2344739"/>
              <a:gd name="connsiteX167" fmla="*/ 4042364 w 12192001"/>
              <a:gd name="connsiteY167" fmla="*/ 2103997 h 2344739"/>
              <a:gd name="connsiteX168" fmla="*/ 4036997 w 12192001"/>
              <a:gd name="connsiteY168" fmla="*/ 2101563 h 2344739"/>
              <a:gd name="connsiteX169" fmla="*/ 4035363 w 12192001"/>
              <a:gd name="connsiteY169" fmla="*/ 2097896 h 2344739"/>
              <a:gd name="connsiteX170" fmla="*/ 4033778 w 12192001"/>
              <a:gd name="connsiteY170" fmla="*/ 2098131 h 2344739"/>
              <a:gd name="connsiteX171" fmla="*/ 4004538 w 12192001"/>
              <a:gd name="connsiteY171" fmla="*/ 2085563 h 2344739"/>
              <a:gd name="connsiteX172" fmla="*/ 3936846 w 12192001"/>
              <a:gd name="connsiteY172" fmla="*/ 2068106 h 2344739"/>
              <a:gd name="connsiteX173" fmla="*/ 3897275 w 12192001"/>
              <a:gd name="connsiteY173" fmla="*/ 2062451 h 2344739"/>
              <a:gd name="connsiteX174" fmla="*/ 3789760 w 12192001"/>
              <a:gd name="connsiteY174" fmla="*/ 2042213 h 2344739"/>
              <a:gd name="connsiteX175" fmla="*/ 3682513 w 12192001"/>
              <a:gd name="connsiteY175" fmla="*/ 2018290 h 2344739"/>
              <a:gd name="connsiteX176" fmla="*/ 3610035 w 12192001"/>
              <a:gd name="connsiteY176" fmla="*/ 1986019 h 2344739"/>
              <a:gd name="connsiteX177" fmla="*/ 3603855 w 12192001"/>
              <a:gd name="connsiteY177" fmla="*/ 1987381 h 2344739"/>
              <a:gd name="connsiteX178" fmla="*/ 3594736 w 12192001"/>
              <a:gd name="connsiteY178" fmla="*/ 1987545 h 2344739"/>
              <a:gd name="connsiteX179" fmla="*/ 3594501 w 12192001"/>
              <a:gd name="connsiteY179" fmla="*/ 1987276 h 2344739"/>
              <a:gd name="connsiteX180" fmla="*/ 3585978 w 12192001"/>
              <a:gd name="connsiteY180" fmla="*/ 1987966 h 2344739"/>
              <a:gd name="connsiteX181" fmla="*/ 3536135 w 12192001"/>
              <a:gd name="connsiteY181" fmla="*/ 1978267 h 2344739"/>
              <a:gd name="connsiteX182" fmla="*/ 3473223 w 12192001"/>
              <a:gd name="connsiteY182" fmla="*/ 1974606 h 2344739"/>
              <a:gd name="connsiteX183" fmla="*/ 3400728 w 12192001"/>
              <a:gd name="connsiteY183" fmla="*/ 1962558 h 2344739"/>
              <a:gd name="connsiteX184" fmla="*/ 3363888 w 12192001"/>
              <a:gd name="connsiteY184" fmla="*/ 1979510 h 2344739"/>
              <a:gd name="connsiteX185" fmla="*/ 3344026 w 12192001"/>
              <a:gd name="connsiteY185" fmla="*/ 1981192 h 2344739"/>
              <a:gd name="connsiteX186" fmla="*/ 3341698 w 12192001"/>
              <a:gd name="connsiteY186" fmla="*/ 1980217 h 2344739"/>
              <a:gd name="connsiteX187" fmla="*/ 3262356 w 12192001"/>
              <a:gd name="connsiteY187" fmla="*/ 1986094 h 2344739"/>
              <a:gd name="connsiteX188" fmla="*/ 3142556 w 12192001"/>
              <a:gd name="connsiteY188" fmla="*/ 1993869 h 2344739"/>
              <a:gd name="connsiteX189" fmla="*/ 3030291 w 12192001"/>
              <a:gd name="connsiteY189" fmla="*/ 1996512 h 2344739"/>
              <a:gd name="connsiteX190" fmla="*/ 2781569 w 12192001"/>
              <a:gd name="connsiteY190" fmla="*/ 2018333 h 2344739"/>
              <a:gd name="connsiteX191" fmla="*/ 2646527 w 12192001"/>
              <a:gd name="connsiteY191" fmla="*/ 2028869 h 2344739"/>
              <a:gd name="connsiteX192" fmla="*/ 2568028 w 12192001"/>
              <a:gd name="connsiteY192" fmla="*/ 2002628 h 2344739"/>
              <a:gd name="connsiteX193" fmla="*/ 2443255 w 12192001"/>
              <a:gd name="connsiteY193" fmla="*/ 2016529 h 2344739"/>
              <a:gd name="connsiteX194" fmla="*/ 2315112 w 12192001"/>
              <a:gd name="connsiteY194" fmla="*/ 2024996 h 2344739"/>
              <a:gd name="connsiteX195" fmla="*/ 2208578 w 12192001"/>
              <a:gd name="connsiteY195" fmla="*/ 2019763 h 2344739"/>
              <a:gd name="connsiteX196" fmla="*/ 2094665 w 12192001"/>
              <a:gd name="connsiteY196" fmla="*/ 2003052 h 2344739"/>
              <a:gd name="connsiteX197" fmla="*/ 1997356 w 12192001"/>
              <a:gd name="connsiteY197" fmla="*/ 1995032 h 2344739"/>
              <a:gd name="connsiteX198" fmla="*/ 1928172 w 12192001"/>
              <a:gd name="connsiteY198" fmla="*/ 2016977 h 2344739"/>
              <a:gd name="connsiteX199" fmla="*/ 1921650 w 12192001"/>
              <a:gd name="connsiteY199" fmla="*/ 2012146 h 2344739"/>
              <a:gd name="connsiteX200" fmla="*/ 1873080 w 12192001"/>
              <a:gd name="connsiteY200" fmla="*/ 2013741 h 2344739"/>
              <a:gd name="connsiteX201" fmla="*/ 1786655 w 12192001"/>
              <a:gd name="connsiteY201" fmla="*/ 2041363 h 2344739"/>
              <a:gd name="connsiteX202" fmla="*/ 1738204 w 12192001"/>
              <a:gd name="connsiteY202" fmla="*/ 2036312 h 2344739"/>
              <a:gd name="connsiteX203" fmla="*/ 1675071 w 12192001"/>
              <a:gd name="connsiteY203" fmla="*/ 2019963 h 2344739"/>
              <a:gd name="connsiteX204" fmla="*/ 1608669 w 12192001"/>
              <a:gd name="connsiteY204" fmla="*/ 2013066 h 2344739"/>
              <a:gd name="connsiteX205" fmla="*/ 1496110 w 12192001"/>
              <a:gd name="connsiteY205" fmla="*/ 1987476 h 2344739"/>
              <a:gd name="connsiteX206" fmla="*/ 1149979 w 12192001"/>
              <a:gd name="connsiteY206" fmla="*/ 1938041 h 2344739"/>
              <a:gd name="connsiteX207" fmla="*/ 858269 w 12192001"/>
              <a:gd name="connsiteY207" fmla="*/ 1928608 h 2344739"/>
              <a:gd name="connsiteX208" fmla="*/ 837540 w 12192001"/>
              <a:gd name="connsiteY208" fmla="*/ 1929821 h 2344739"/>
              <a:gd name="connsiteX209" fmla="*/ 816809 w 12192001"/>
              <a:gd name="connsiteY209" fmla="*/ 1927857 h 2344739"/>
              <a:gd name="connsiteX210" fmla="*/ 811506 w 12192001"/>
              <a:gd name="connsiteY210" fmla="*/ 1930751 h 2344739"/>
              <a:gd name="connsiteX211" fmla="*/ 720047 w 12192001"/>
              <a:gd name="connsiteY211" fmla="*/ 1929661 h 2344739"/>
              <a:gd name="connsiteX212" fmla="*/ 719742 w 12192001"/>
              <a:gd name="connsiteY212" fmla="*/ 1928399 h 2344739"/>
              <a:gd name="connsiteX213" fmla="*/ 708875 w 12192001"/>
              <a:gd name="connsiteY213" fmla="*/ 1922722 h 2344739"/>
              <a:gd name="connsiteX214" fmla="*/ 596792 w 12192001"/>
              <a:gd name="connsiteY214" fmla="*/ 1879864 h 2344739"/>
              <a:gd name="connsiteX215" fmla="*/ 578535 w 12192001"/>
              <a:gd name="connsiteY215" fmla="*/ 1877212 h 2344739"/>
              <a:gd name="connsiteX216" fmla="*/ 571717 w 12192001"/>
              <a:gd name="connsiteY216" fmla="*/ 1877401 h 2344739"/>
              <a:gd name="connsiteX217" fmla="*/ 445099 w 12192001"/>
              <a:gd name="connsiteY217" fmla="*/ 1839371 h 2344739"/>
              <a:gd name="connsiteX218" fmla="*/ 404015 w 12192001"/>
              <a:gd name="connsiteY218" fmla="*/ 1833548 h 2344739"/>
              <a:gd name="connsiteX219" fmla="*/ 292435 w 12192001"/>
              <a:gd name="connsiteY219" fmla="*/ 1812852 h 2344739"/>
              <a:gd name="connsiteX220" fmla="*/ 118381 w 12192001"/>
              <a:gd name="connsiteY220" fmla="*/ 1761047 h 2344739"/>
              <a:gd name="connsiteX221" fmla="*/ 15526 w 12192001"/>
              <a:gd name="connsiteY221" fmla="*/ 1758191 h 2344739"/>
              <a:gd name="connsiteX222" fmla="*/ 2 w 12192001"/>
              <a:gd name="connsiteY222" fmla="*/ 1752722 h 2344739"/>
              <a:gd name="connsiteX223" fmla="*/ 1 w 12192001"/>
              <a:gd name="connsiteY223" fmla="*/ 762497 h 2344739"/>
              <a:gd name="connsiteX224" fmla="*/ 0 w 12192001"/>
              <a:gd name="connsiteY224" fmla="*/ 222213 h 2344739"/>
              <a:gd name="connsiteX225" fmla="*/ 0 w 12192001"/>
              <a:gd name="connsiteY225"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53521 w 12193149"/>
              <a:gd name="connsiteY90" fmla="*/ 1957169 h 2344739"/>
              <a:gd name="connsiteX91" fmla="*/ 8321252 w 12193149"/>
              <a:gd name="connsiteY91" fmla="*/ 1974587 h 2344739"/>
              <a:gd name="connsiteX92" fmla="*/ 8315581 w 12193149"/>
              <a:gd name="connsiteY92" fmla="*/ 1974913 h 2344739"/>
              <a:gd name="connsiteX93" fmla="*/ 8296322 w 12193149"/>
              <a:gd name="connsiteY93" fmla="*/ 1988808 h 2344739"/>
              <a:gd name="connsiteX94" fmla="*/ 8285424 w 12193149"/>
              <a:gd name="connsiteY94" fmla="*/ 1994631 h 2344739"/>
              <a:gd name="connsiteX95" fmla="*/ 8284298 w 12193149"/>
              <a:gd name="connsiteY95" fmla="*/ 1999074 h 2344739"/>
              <a:gd name="connsiteX96" fmla="*/ 8267224 w 12193149"/>
              <a:gd name="connsiteY96" fmla="*/ 2006249 h 2344739"/>
              <a:gd name="connsiteX97" fmla="*/ 8264525 w 12193149"/>
              <a:gd name="connsiteY97" fmla="*/ 2006019 h 2344739"/>
              <a:gd name="connsiteX98" fmla="*/ 8253181 w 12193149"/>
              <a:gd name="connsiteY98" fmla="*/ 2015862 h 2344739"/>
              <a:gd name="connsiteX99" fmla="*/ 8246982 w 12193149"/>
              <a:gd name="connsiteY99" fmla="*/ 2028854 h 2344739"/>
              <a:gd name="connsiteX100" fmla="*/ 8091420 w 12193149"/>
              <a:gd name="connsiteY100" fmla="*/ 2075015 h 2344739"/>
              <a:gd name="connsiteX101" fmla="*/ 7906555 w 12193149"/>
              <a:gd name="connsiteY101" fmla="*/ 2116988 h 2344739"/>
              <a:gd name="connsiteX102" fmla="*/ 7719893 w 12193149"/>
              <a:gd name="connsiteY102" fmla="*/ 2142703 h 2344739"/>
              <a:gd name="connsiteX103" fmla="*/ 7615495 w 12193149"/>
              <a:gd name="connsiteY103" fmla="*/ 2139232 h 2344739"/>
              <a:gd name="connsiteX104" fmla="*/ 7528691 w 12193149"/>
              <a:gd name="connsiteY104" fmla="*/ 2145060 h 2344739"/>
              <a:gd name="connsiteX105" fmla="*/ 7520719 w 12193149"/>
              <a:gd name="connsiteY105" fmla="*/ 2147613 h 2344739"/>
              <a:gd name="connsiteX106" fmla="*/ 7508559 w 12193149"/>
              <a:gd name="connsiteY106" fmla="*/ 2148948 h 2344739"/>
              <a:gd name="connsiteX107" fmla="*/ 7508188 w 12193149"/>
              <a:gd name="connsiteY107" fmla="*/ 2148621 h 2344739"/>
              <a:gd name="connsiteX108" fmla="*/ 7496943 w 12193149"/>
              <a:gd name="connsiteY108" fmla="*/ 2150573 h 2344739"/>
              <a:gd name="connsiteX109" fmla="*/ 7406539 w 12193149"/>
              <a:gd name="connsiteY109" fmla="*/ 2142468 h 2344739"/>
              <a:gd name="connsiteX110" fmla="*/ 7219707 w 12193149"/>
              <a:gd name="connsiteY110" fmla="*/ 2156680 h 2344739"/>
              <a:gd name="connsiteX111" fmla="*/ 7202249 w 12193149"/>
              <a:gd name="connsiteY111" fmla="*/ 2161230 h 2344739"/>
              <a:gd name="connsiteX112" fmla="*/ 7198152 w 12193149"/>
              <a:gd name="connsiteY112" fmla="*/ 2166588 h 2344739"/>
              <a:gd name="connsiteX113" fmla="*/ 7171956 w 12193149"/>
              <a:gd name="connsiteY113" fmla="*/ 2171236 h 2344739"/>
              <a:gd name="connsiteX114" fmla="*/ 7098136 w 12193149"/>
              <a:gd name="connsiteY114" fmla="*/ 2183464 h 2344739"/>
              <a:gd name="connsiteX115" fmla="*/ 7019644 w 12193149"/>
              <a:gd name="connsiteY115" fmla="*/ 2183090 h 2344739"/>
              <a:gd name="connsiteX116" fmla="*/ 6905294 w 12193149"/>
              <a:gd name="connsiteY116" fmla="*/ 2212596 h 2344739"/>
              <a:gd name="connsiteX117" fmla="*/ 6709370 w 12193149"/>
              <a:gd name="connsiteY117" fmla="*/ 2240551 h 2344739"/>
              <a:gd name="connsiteX118" fmla="*/ 6550602 w 12193149"/>
              <a:gd name="connsiteY118" fmla="*/ 2269327 h 2344739"/>
              <a:gd name="connsiteX119" fmla="*/ 6318708 w 12193149"/>
              <a:gd name="connsiteY119" fmla="*/ 2316127 h 2344739"/>
              <a:gd name="connsiteX120" fmla="*/ 6169822 w 12193149"/>
              <a:gd name="connsiteY120" fmla="*/ 2318214 h 2344739"/>
              <a:gd name="connsiteX121" fmla="*/ 6074996 w 12193149"/>
              <a:gd name="connsiteY121" fmla="*/ 2338676 h 2344739"/>
              <a:gd name="connsiteX122" fmla="*/ 6069677 w 12193149"/>
              <a:gd name="connsiteY122" fmla="*/ 2337139 h 2344739"/>
              <a:gd name="connsiteX123" fmla="*/ 6049786 w 12193149"/>
              <a:gd name="connsiteY123" fmla="*/ 2337822 h 2344739"/>
              <a:gd name="connsiteX124" fmla="*/ 6042433 w 12193149"/>
              <a:gd name="connsiteY124" fmla="*/ 2329473 h 2344739"/>
              <a:gd name="connsiteX125" fmla="*/ 6011238 w 12193149"/>
              <a:gd name="connsiteY125" fmla="*/ 2324380 h 2344739"/>
              <a:gd name="connsiteX126" fmla="*/ 5958523 w 12193149"/>
              <a:gd name="connsiteY126" fmla="*/ 2328024 h 2344739"/>
              <a:gd name="connsiteX127" fmla="*/ 5760067 w 12193149"/>
              <a:gd name="connsiteY127" fmla="*/ 2343716 h 2344739"/>
              <a:gd name="connsiteX128" fmla="*/ 5628108 w 12193149"/>
              <a:gd name="connsiteY128" fmla="*/ 2344739 h 2344739"/>
              <a:gd name="connsiteX129" fmla="*/ 5472054 w 12193149"/>
              <a:gd name="connsiteY129" fmla="*/ 2330719 h 2344739"/>
              <a:gd name="connsiteX130" fmla="*/ 5433909 w 12193149"/>
              <a:gd name="connsiteY130" fmla="*/ 2319466 h 2344739"/>
              <a:gd name="connsiteX131" fmla="*/ 5382817 w 12193149"/>
              <a:gd name="connsiteY131" fmla="*/ 2301764 h 2344739"/>
              <a:gd name="connsiteX132" fmla="*/ 5262912 w 12193149"/>
              <a:gd name="connsiteY132" fmla="*/ 2281347 h 2344739"/>
              <a:gd name="connsiteX133" fmla="*/ 5224109 w 12193149"/>
              <a:gd name="connsiteY133" fmla="*/ 2270223 h 2344739"/>
              <a:gd name="connsiteX134" fmla="*/ 5175808 w 12193149"/>
              <a:gd name="connsiteY134" fmla="*/ 2267233 h 2344739"/>
              <a:gd name="connsiteX135" fmla="*/ 5157702 w 12193149"/>
              <a:gd name="connsiteY135" fmla="*/ 2260010 h 2344739"/>
              <a:gd name="connsiteX136" fmla="*/ 5143747 w 12193149"/>
              <a:gd name="connsiteY136" fmla="*/ 2256610 h 2344739"/>
              <a:gd name="connsiteX137" fmla="*/ 5140744 w 12193149"/>
              <a:gd name="connsiteY137" fmla="*/ 2254509 h 2344739"/>
              <a:gd name="connsiteX138" fmla="*/ 5122807 w 12193149"/>
              <a:gd name="connsiteY138" fmla="*/ 2243656 h 2344739"/>
              <a:gd name="connsiteX139" fmla="*/ 5066938 w 12193149"/>
              <a:gd name="connsiteY139" fmla="*/ 2250227 h 2344739"/>
              <a:gd name="connsiteX140" fmla="*/ 5012662 w 12193149"/>
              <a:gd name="connsiteY140" fmla="*/ 2233846 h 2344739"/>
              <a:gd name="connsiteX141" fmla="*/ 4841589 w 12193149"/>
              <a:gd name="connsiteY141" fmla="*/ 2209829 h 2344739"/>
              <a:gd name="connsiteX142" fmla="*/ 4763595 w 12193149"/>
              <a:gd name="connsiteY142" fmla="*/ 2182061 h 2344739"/>
              <a:gd name="connsiteX143" fmla="*/ 4724334 w 12193149"/>
              <a:gd name="connsiteY143" fmla="*/ 2173047 h 2344739"/>
              <a:gd name="connsiteX144" fmla="*/ 4722324 w 12193149"/>
              <a:gd name="connsiteY144" fmla="*/ 2172298 h 2344739"/>
              <a:gd name="connsiteX145" fmla="*/ 4723259 w 12193149"/>
              <a:gd name="connsiteY145" fmla="*/ 2172087 h 2344739"/>
              <a:gd name="connsiteX146" fmla="*/ 4718350 w 12193149"/>
              <a:gd name="connsiteY146" fmla="*/ 2170817 h 2344739"/>
              <a:gd name="connsiteX147" fmla="*/ 4722324 w 12193149"/>
              <a:gd name="connsiteY147" fmla="*/ 2172298 h 2344739"/>
              <a:gd name="connsiteX148" fmla="*/ 4716674 w 12193149"/>
              <a:gd name="connsiteY148" fmla="*/ 2173573 h 2344739"/>
              <a:gd name="connsiteX149" fmla="*/ 4516962 w 12193149"/>
              <a:gd name="connsiteY149" fmla="*/ 2163671 h 2344739"/>
              <a:gd name="connsiteX150" fmla="*/ 4429691 w 12193149"/>
              <a:gd name="connsiteY150" fmla="*/ 2153020 h 2344739"/>
              <a:gd name="connsiteX151" fmla="*/ 4364023 w 12193149"/>
              <a:gd name="connsiteY151" fmla="*/ 2151674 h 2344739"/>
              <a:gd name="connsiteX152" fmla="*/ 4318114 w 12193149"/>
              <a:gd name="connsiteY152" fmla="*/ 2158289 h 2344739"/>
              <a:gd name="connsiteX153" fmla="*/ 4316258 w 12193149"/>
              <a:gd name="connsiteY153" fmla="*/ 2156948 h 2344739"/>
              <a:gd name="connsiteX154" fmla="*/ 4296292 w 12193149"/>
              <a:gd name="connsiteY154" fmla="*/ 2155069 h 2344739"/>
              <a:gd name="connsiteX155" fmla="*/ 4291212 w 12193149"/>
              <a:gd name="connsiteY155" fmla="*/ 2157986 h 2344739"/>
              <a:gd name="connsiteX156" fmla="*/ 4277290 w 12193149"/>
              <a:gd name="connsiteY156" fmla="*/ 2157740 h 2344739"/>
              <a:gd name="connsiteX157" fmla="*/ 4249265 w 12193149"/>
              <a:gd name="connsiteY157" fmla="*/ 2160064 h 2344739"/>
              <a:gd name="connsiteX158" fmla="*/ 4203199 w 12193149"/>
              <a:gd name="connsiteY158" fmla="*/ 2157269 h 2344739"/>
              <a:gd name="connsiteX159" fmla="*/ 4202893 w 12193149"/>
              <a:gd name="connsiteY159" fmla="*/ 2156010 h 2344739"/>
              <a:gd name="connsiteX160" fmla="*/ 4192396 w 12193149"/>
              <a:gd name="connsiteY160" fmla="*/ 2150376 h 2344739"/>
              <a:gd name="connsiteX161" fmla="*/ 4143893 w 12193149"/>
              <a:gd name="connsiteY161" fmla="*/ 2134511 h 2344739"/>
              <a:gd name="connsiteX162" fmla="*/ 4084245 w 12193149"/>
              <a:gd name="connsiteY162" fmla="*/ 2107978 h 2344739"/>
              <a:gd name="connsiteX163" fmla="*/ 4075694 w 12193149"/>
              <a:gd name="connsiteY163" fmla="*/ 2107143 h 2344739"/>
              <a:gd name="connsiteX164" fmla="*/ 4075575 w 12193149"/>
              <a:gd name="connsiteY164" fmla="*/ 2106844 h 2344739"/>
              <a:gd name="connsiteX165" fmla="*/ 4066658 w 12193149"/>
              <a:gd name="connsiteY165" fmla="*/ 2105400 h 2344739"/>
              <a:gd name="connsiteX166" fmla="*/ 4060102 w 12193149"/>
              <a:gd name="connsiteY166" fmla="*/ 2105618 h 2344739"/>
              <a:gd name="connsiteX167" fmla="*/ 4043512 w 12193149"/>
              <a:gd name="connsiteY167" fmla="*/ 2103997 h 2344739"/>
              <a:gd name="connsiteX168" fmla="*/ 4038145 w 12193149"/>
              <a:gd name="connsiteY168" fmla="*/ 2101563 h 2344739"/>
              <a:gd name="connsiteX169" fmla="*/ 4036511 w 12193149"/>
              <a:gd name="connsiteY169" fmla="*/ 2097896 h 2344739"/>
              <a:gd name="connsiteX170" fmla="*/ 4034926 w 12193149"/>
              <a:gd name="connsiteY170" fmla="*/ 2098131 h 2344739"/>
              <a:gd name="connsiteX171" fmla="*/ 4005686 w 12193149"/>
              <a:gd name="connsiteY171" fmla="*/ 2085563 h 2344739"/>
              <a:gd name="connsiteX172" fmla="*/ 3937994 w 12193149"/>
              <a:gd name="connsiteY172" fmla="*/ 2068106 h 2344739"/>
              <a:gd name="connsiteX173" fmla="*/ 3898423 w 12193149"/>
              <a:gd name="connsiteY173" fmla="*/ 2062451 h 2344739"/>
              <a:gd name="connsiteX174" fmla="*/ 3790908 w 12193149"/>
              <a:gd name="connsiteY174" fmla="*/ 2042213 h 2344739"/>
              <a:gd name="connsiteX175" fmla="*/ 3683661 w 12193149"/>
              <a:gd name="connsiteY175" fmla="*/ 2018290 h 2344739"/>
              <a:gd name="connsiteX176" fmla="*/ 3611183 w 12193149"/>
              <a:gd name="connsiteY176" fmla="*/ 1986019 h 2344739"/>
              <a:gd name="connsiteX177" fmla="*/ 3605003 w 12193149"/>
              <a:gd name="connsiteY177" fmla="*/ 1987381 h 2344739"/>
              <a:gd name="connsiteX178" fmla="*/ 3595884 w 12193149"/>
              <a:gd name="connsiteY178" fmla="*/ 1987545 h 2344739"/>
              <a:gd name="connsiteX179" fmla="*/ 3595649 w 12193149"/>
              <a:gd name="connsiteY179" fmla="*/ 1987276 h 2344739"/>
              <a:gd name="connsiteX180" fmla="*/ 3587126 w 12193149"/>
              <a:gd name="connsiteY180" fmla="*/ 1987966 h 2344739"/>
              <a:gd name="connsiteX181" fmla="*/ 3537283 w 12193149"/>
              <a:gd name="connsiteY181" fmla="*/ 1978267 h 2344739"/>
              <a:gd name="connsiteX182" fmla="*/ 3474371 w 12193149"/>
              <a:gd name="connsiteY182" fmla="*/ 1974606 h 2344739"/>
              <a:gd name="connsiteX183" fmla="*/ 3401876 w 12193149"/>
              <a:gd name="connsiteY183" fmla="*/ 1962558 h 2344739"/>
              <a:gd name="connsiteX184" fmla="*/ 3365036 w 12193149"/>
              <a:gd name="connsiteY184" fmla="*/ 1979510 h 2344739"/>
              <a:gd name="connsiteX185" fmla="*/ 3345174 w 12193149"/>
              <a:gd name="connsiteY185" fmla="*/ 1981192 h 2344739"/>
              <a:gd name="connsiteX186" fmla="*/ 3342846 w 12193149"/>
              <a:gd name="connsiteY186" fmla="*/ 1980217 h 2344739"/>
              <a:gd name="connsiteX187" fmla="*/ 3263504 w 12193149"/>
              <a:gd name="connsiteY187" fmla="*/ 1986094 h 2344739"/>
              <a:gd name="connsiteX188" fmla="*/ 3143704 w 12193149"/>
              <a:gd name="connsiteY188" fmla="*/ 1993869 h 2344739"/>
              <a:gd name="connsiteX189" fmla="*/ 3031439 w 12193149"/>
              <a:gd name="connsiteY189" fmla="*/ 1996512 h 2344739"/>
              <a:gd name="connsiteX190" fmla="*/ 2782717 w 12193149"/>
              <a:gd name="connsiteY190" fmla="*/ 2018333 h 2344739"/>
              <a:gd name="connsiteX191" fmla="*/ 2647675 w 12193149"/>
              <a:gd name="connsiteY191" fmla="*/ 2028869 h 2344739"/>
              <a:gd name="connsiteX192" fmla="*/ 2569176 w 12193149"/>
              <a:gd name="connsiteY192" fmla="*/ 2002628 h 2344739"/>
              <a:gd name="connsiteX193" fmla="*/ 2444403 w 12193149"/>
              <a:gd name="connsiteY193" fmla="*/ 2016529 h 2344739"/>
              <a:gd name="connsiteX194" fmla="*/ 2316260 w 12193149"/>
              <a:gd name="connsiteY194" fmla="*/ 2024996 h 2344739"/>
              <a:gd name="connsiteX195" fmla="*/ 2209726 w 12193149"/>
              <a:gd name="connsiteY195" fmla="*/ 2019763 h 2344739"/>
              <a:gd name="connsiteX196" fmla="*/ 2095813 w 12193149"/>
              <a:gd name="connsiteY196" fmla="*/ 2003052 h 2344739"/>
              <a:gd name="connsiteX197" fmla="*/ 1998504 w 12193149"/>
              <a:gd name="connsiteY197" fmla="*/ 1995032 h 2344739"/>
              <a:gd name="connsiteX198" fmla="*/ 1929320 w 12193149"/>
              <a:gd name="connsiteY198" fmla="*/ 2016977 h 2344739"/>
              <a:gd name="connsiteX199" fmla="*/ 1922798 w 12193149"/>
              <a:gd name="connsiteY199" fmla="*/ 2012146 h 2344739"/>
              <a:gd name="connsiteX200" fmla="*/ 1874228 w 12193149"/>
              <a:gd name="connsiteY200" fmla="*/ 2013741 h 2344739"/>
              <a:gd name="connsiteX201" fmla="*/ 1787803 w 12193149"/>
              <a:gd name="connsiteY201" fmla="*/ 2041363 h 2344739"/>
              <a:gd name="connsiteX202" fmla="*/ 1739352 w 12193149"/>
              <a:gd name="connsiteY202" fmla="*/ 2036312 h 2344739"/>
              <a:gd name="connsiteX203" fmla="*/ 1676219 w 12193149"/>
              <a:gd name="connsiteY203" fmla="*/ 2019963 h 2344739"/>
              <a:gd name="connsiteX204" fmla="*/ 1609817 w 12193149"/>
              <a:gd name="connsiteY204" fmla="*/ 2013066 h 2344739"/>
              <a:gd name="connsiteX205" fmla="*/ 1497258 w 12193149"/>
              <a:gd name="connsiteY205" fmla="*/ 1987476 h 2344739"/>
              <a:gd name="connsiteX206" fmla="*/ 1151127 w 12193149"/>
              <a:gd name="connsiteY206" fmla="*/ 1938041 h 2344739"/>
              <a:gd name="connsiteX207" fmla="*/ 859417 w 12193149"/>
              <a:gd name="connsiteY207" fmla="*/ 1928608 h 2344739"/>
              <a:gd name="connsiteX208" fmla="*/ 838688 w 12193149"/>
              <a:gd name="connsiteY208" fmla="*/ 1929821 h 2344739"/>
              <a:gd name="connsiteX209" fmla="*/ 817957 w 12193149"/>
              <a:gd name="connsiteY209" fmla="*/ 1927857 h 2344739"/>
              <a:gd name="connsiteX210" fmla="*/ 812654 w 12193149"/>
              <a:gd name="connsiteY210" fmla="*/ 1930751 h 2344739"/>
              <a:gd name="connsiteX211" fmla="*/ 721195 w 12193149"/>
              <a:gd name="connsiteY211" fmla="*/ 1929661 h 2344739"/>
              <a:gd name="connsiteX212" fmla="*/ 720890 w 12193149"/>
              <a:gd name="connsiteY212" fmla="*/ 1928399 h 2344739"/>
              <a:gd name="connsiteX213" fmla="*/ 710023 w 12193149"/>
              <a:gd name="connsiteY213" fmla="*/ 1922722 h 2344739"/>
              <a:gd name="connsiteX214" fmla="*/ 597940 w 12193149"/>
              <a:gd name="connsiteY214" fmla="*/ 1879864 h 2344739"/>
              <a:gd name="connsiteX215" fmla="*/ 579683 w 12193149"/>
              <a:gd name="connsiteY215" fmla="*/ 1877212 h 2344739"/>
              <a:gd name="connsiteX216" fmla="*/ 572865 w 12193149"/>
              <a:gd name="connsiteY216" fmla="*/ 1877401 h 2344739"/>
              <a:gd name="connsiteX217" fmla="*/ 446247 w 12193149"/>
              <a:gd name="connsiteY217" fmla="*/ 1839371 h 2344739"/>
              <a:gd name="connsiteX218" fmla="*/ 405163 w 12193149"/>
              <a:gd name="connsiteY218" fmla="*/ 1833548 h 2344739"/>
              <a:gd name="connsiteX219" fmla="*/ 293583 w 12193149"/>
              <a:gd name="connsiteY219" fmla="*/ 1812852 h 2344739"/>
              <a:gd name="connsiteX220" fmla="*/ 119529 w 12193149"/>
              <a:gd name="connsiteY220" fmla="*/ 1761047 h 2344739"/>
              <a:gd name="connsiteX221" fmla="*/ 16674 w 12193149"/>
              <a:gd name="connsiteY221" fmla="*/ 1758191 h 2344739"/>
              <a:gd name="connsiteX222" fmla="*/ 1150 w 12193149"/>
              <a:gd name="connsiteY222" fmla="*/ 1752722 h 2344739"/>
              <a:gd name="connsiteX223" fmla="*/ 1148 w 12193149"/>
              <a:gd name="connsiteY223" fmla="*/ 222213 h 2344739"/>
              <a:gd name="connsiteX224" fmla="*/ 1148 w 12193149"/>
              <a:gd name="connsiteY224"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90394 w 12193149"/>
              <a:gd name="connsiteY68" fmla="*/ 1912467 h 2344739"/>
              <a:gd name="connsiteX69" fmla="*/ 9114960 w 12193149"/>
              <a:gd name="connsiteY69" fmla="*/ 1919069 h 2344739"/>
              <a:gd name="connsiteX70" fmla="*/ 9054601 w 12193149"/>
              <a:gd name="connsiteY70" fmla="*/ 1910755 h 2344739"/>
              <a:gd name="connsiteX71" fmla="*/ 9006634 w 12193149"/>
              <a:gd name="connsiteY71" fmla="*/ 1914040 h 2344739"/>
              <a:gd name="connsiteX72" fmla="*/ 9006349 w 12193149"/>
              <a:gd name="connsiteY72" fmla="*/ 1913800 h 2344739"/>
              <a:gd name="connsiteX73" fmla="*/ 8997380 w 12193149"/>
              <a:gd name="connsiteY73" fmla="*/ 1915011 h 2344739"/>
              <a:gd name="connsiteX74" fmla="*/ 8991542 w 12193149"/>
              <a:gd name="connsiteY74" fmla="*/ 1917072 h 2344739"/>
              <a:gd name="connsiteX75" fmla="*/ 8975485 w 12193149"/>
              <a:gd name="connsiteY75" fmla="*/ 1920298 h 2344739"/>
              <a:gd name="connsiteX76" fmla="*/ 8969159 w 12193149"/>
              <a:gd name="connsiteY76" fmla="*/ 1919598 h 2344739"/>
              <a:gd name="connsiteX77" fmla="*/ 8964196 w 12193149"/>
              <a:gd name="connsiteY77" fmla="*/ 1917373 h 2344739"/>
              <a:gd name="connsiteX78" fmla="*/ 8930136 w 12193149"/>
              <a:gd name="connsiteY78" fmla="*/ 1914185 h 2344739"/>
              <a:gd name="connsiteX79" fmla="*/ 8753592 w 12193149"/>
              <a:gd name="connsiteY79" fmla="*/ 1933417 h 2344739"/>
              <a:gd name="connsiteX80" fmla="*/ 8708995 w 12193149"/>
              <a:gd name="connsiteY80" fmla="*/ 1935518 h 2344739"/>
              <a:gd name="connsiteX81" fmla="*/ 8597219 w 12193149"/>
              <a:gd name="connsiteY81" fmla="*/ 1944090 h 2344739"/>
              <a:gd name="connsiteX82" fmla="*/ 8526378 w 12193149"/>
              <a:gd name="connsiteY82" fmla="*/ 1929248 h 2344739"/>
              <a:gd name="connsiteX83" fmla="*/ 8512131 w 12193149"/>
              <a:gd name="connsiteY83" fmla="*/ 1935163 h 2344739"/>
              <a:gd name="connsiteX84" fmla="*/ 8507315 w 12193149"/>
              <a:gd name="connsiteY84" fmla="*/ 1938164 h 2344739"/>
              <a:gd name="connsiteX85" fmla="*/ 8499116 w 12193149"/>
              <a:gd name="connsiteY85" fmla="*/ 1940902 h 2344739"/>
              <a:gd name="connsiteX86" fmla="*/ 8498742 w 12193149"/>
              <a:gd name="connsiteY86" fmla="*/ 1940723 h 2344739"/>
              <a:gd name="connsiteX87" fmla="*/ 8491397 w 12193149"/>
              <a:gd name="connsiteY87" fmla="*/ 1943773 h 2344739"/>
              <a:gd name="connsiteX88" fmla="*/ 8368330 w 12193149"/>
              <a:gd name="connsiteY88" fmla="*/ 1957815 h 2344739"/>
              <a:gd name="connsiteX89" fmla="*/ 8354947 w 12193149"/>
              <a:gd name="connsiteY89" fmla="*/ 1958009 h 2344739"/>
              <a:gd name="connsiteX90" fmla="*/ 8321252 w 12193149"/>
              <a:gd name="connsiteY90" fmla="*/ 1974587 h 2344739"/>
              <a:gd name="connsiteX91" fmla="*/ 8315581 w 12193149"/>
              <a:gd name="connsiteY91" fmla="*/ 1974913 h 2344739"/>
              <a:gd name="connsiteX92" fmla="*/ 8296322 w 12193149"/>
              <a:gd name="connsiteY92" fmla="*/ 1988808 h 2344739"/>
              <a:gd name="connsiteX93" fmla="*/ 8285424 w 12193149"/>
              <a:gd name="connsiteY93" fmla="*/ 1994631 h 2344739"/>
              <a:gd name="connsiteX94" fmla="*/ 8284298 w 12193149"/>
              <a:gd name="connsiteY94" fmla="*/ 1999074 h 2344739"/>
              <a:gd name="connsiteX95" fmla="*/ 8267224 w 12193149"/>
              <a:gd name="connsiteY95" fmla="*/ 2006249 h 2344739"/>
              <a:gd name="connsiteX96" fmla="*/ 8264525 w 12193149"/>
              <a:gd name="connsiteY96" fmla="*/ 2006019 h 2344739"/>
              <a:gd name="connsiteX97" fmla="*/ 8253181 w 12193149"/>
              <a:gd name="connsiteY97" fmla="*/ 2015862 h 2344739"/>
              <a:gd name="connsiteX98" fmla="*/ 8246982 w 12193149"/>
              <a:gd name="connsiteY98" fmla="*/ 2028854 h 2344739"/>
              <a:gd name="connsiteX99" fmla="*/ 8091420 w 12193149"/>
              <a:gd name="connsiteY99" fmla="*/ 2075015 h 2344739"/>
              <a:gd name="connsiteX100" fmla="*/ 7906555 w 12193149"/>
              <a:gd name="connsiteY100" fmla="*/ 2116988 h 2344739"/>
              <a:gd name="connsiteX101" fmla="*/ 7719893 w 12193149"/>
              <a:gd name="connsiteY101" fmla="*/ 2142703 h 2344739"/>
              <a:gd name="connsiteX102" fmla="*/ 7615495 w 12193149"/>
              <a:gd name="connsiteY102" fmla="*/ 2139232 h 2344739"/>
              <a:gd name="connsiteX103" fmla="*/ 7528691 w 12193149"/>
              <a:gd name="connsiteY103" fmla="*/ 2145060 h 2344739"/>
              <a:gd name="connsiteX104" fmla="*/ 7520719 w 12193149"/>
              <a:gd name="connsiteY104" fmla="*/ 2147613 h 2344739"/>
              <a:gd name="connsiteX105" fmla="*/ 7508559 w 12193149"/>
              <a:gd name="connsiteY105" fmla="*/ 2148948 h 2344739"/>
              <a:gd name="connsiteX106" fmla="*/ 7508188 w 12193149"/>
              <a:gd name="connsiteY106" fmla="*/ 2148621 h 2344739"/>
              <a:gd name="connsiteX107" fmla="*/ 7496943 w 12193149"/>
              <a:gd name="connsiteY107" fmla="*/ 2150573 h 2344739"/>
              <a:gd name="connsiteX108" fmla="*/ 7406539 w 12193149"/>
              <a:gd name="connsiteY108" fmla="*/ 2142468 h 2344739"/>
              <a:gd name="connsiteX109" fmla="*/ 7219707 w 12193149"/>
              <a:gd name="connsiteY109" fmla="*/ 2156680 h 2344739"/>
              <a:gd name="connsiteX110" fmla="*/ 7202249 w 12193149"/>
              <a:gd name="connsiteY110" fmla="*/ 2161230 h 2344739"/>
              <a:gd name="connsiteX111" fmla="*/ 7198152 w 12193149"/>
              <a:gd name="connsiteY111" fmla="*/ 2166588 h 2344739"/>
              <a:gd name="connsiteX112" fmla="*/ 7171956 w 12193149"/>
              <a:gd name="connsiteY112" fmla="*/ 2171236 h 2344739"/>
              <a:gd name="connsiteX113" fmla="*/ 7098136 w 12193149"/>
              <a:gd name="connsiteY113" fmla="*/ 2183464 h 2344739"/>
              <a:gd name="connsiteX114" fmla="*/ 7019644 w 12193149"/>
              <a:gd name="connsiteY114" fmla="*/ 2183090 h 2344739"/>
              <a:gd name="connsiteX115" fmla="*/ 6905294 w 12193149"/>
              <a:gd name="connsiteY115" fmla="*/ 2212596 h 2344739"/>
              <a:gd name="connsiteX116" fmla="*/ 6709370 w 12193149"/>
              <a:gd name="connsiteY116" fmla="*/ 2240551 h 2344739"/>
              <a:gd name="connsiteX117" fmla="*/ 6550602 w 12193149"/>
              <a:gd name="connsiteY117" fmla="*/ 2269327 h 2344739"/>
              <a:gd name="connsiteX118" fmla="*/ 6318708 w 12193149"/>
              <a:gd name="connsiteY118" fmla="*/ 2316127 h 2344739"/>
              <a:gd name="connsiteX119" fmla="*/ 6169822 w 12193149"/>
              <a:gd name="connsiteY119" fmla="*/ 2318214 h 2344739"/>
              <a:gd name="connsiteX120" fmla="*/ 6074996 w 12193149"/>
              <a:gd name="connsiteY120" fmla="*/ 2338676 h 2344739"/>
              <a:gd name="connsiteX121" fmla="*/ 6069677 w 12193149"/>
              <a:gd name="connsiteY121" fmla="*/ 2337139 h 2344739"/>
              <a:gd name="connsiteX122" fmla="*/ 6049786 w 12193149"/>
              <a:gd name="connsiteY122" fmla="*/ 2337822 h 2344739"/>
              <a:gd name="connsiteX123" fmla="*/ 6042433 w 12193149"/>
              <a:gd name="connsiteY123" fmla="*/ 2329473 h 2344739"/>
              <a:gd name="connsiteX124" fmla="*/ 6011238 w 12193149"/>
              <a:gd name="connsiteY124" fmla="*/ 2324380 h 2344739"/>
              <a:gd name="connsiteX125" fmla="*/ 5958523 w 12193149"/>
              <a:gd name="connsiteY125" fmla="*/ 2328024 h 2344739"/>
              <a:gd name="connsiteX126" fmla="*/ 5760067 w 12193149"/>
              <a:gd name="connsiteY126" fmla="*/ 2343716 h 2344739"/>
              <a:gd name="connsiteX127" fmla="*/ 5628108 w 12193149"/>
              <a:gd name="connsiteY127" fmla="*/ 2344739 h 2344739"/>
              <a:gd name="connsiteX128" fmla="*/ 5472054 w 12193149"/>
              <a:gd name="connsiteY128" fmla="*/ 2330719 h 2344739"/>
              <a:gd name="connsiteX129" fmla="*/ 5433909 w 12193149"/>
              <a:gd name="connsiteY129" fmla="*/ 2319466 h 2344739"/>
              <a:gd name="connsiteX130" fmla="*/ 5382817 w 12193149"/>
              <a:gd name="connsiteY130" fmla="*/ 2301764 h 2344739"/>
              <a:gd name="connsiteX131" fmla="*/ 5262912 w 12193149"/>
              <a:gd name="connsiteY131" fmla="*/ 2281347 h 2344739"/>
              <a:gd name="connsiteX132" fmla="*/ 5224109 w 12193149"/>
              <a:gd name="connsiteY132" fmla="*/ 2270223 h 2344739"/>
              <a:gd name="connsiteX133" fmla="*/ 5175808 w 12193149"/>
              <a:gd name="connsiteY133" fmla="*/ 2267233 h 2344739"/>
              <a:gd name="connsiteX134" fmla="*/ 5157702 w 12193149"/>
              <a:gd name="connsiteY134" fmla="*/ 2260010 h 2344739"/>
              <a:gd name="connsiteX135" fmla="*/ 5143747 w 12193149"/>
              <a:gd name="connsiteY135" fmla="*/ 2256610 h 2344739"/>
              <a:gd name="connsiteX136" fmla="*/ 5140744 w 12193149"/>
              <a:gd name="connsiteY136" fmla="*/ 2254509 h 2344739"/>
              <a:gd name="connsiteX137" fmla="*/ 5122807 w 12193149"/>
              <a:gd name="connsiteY137" fmla="*/ 2243656 h 2344739"/>
              <a:gd name="connsiteX138" fmla="*/ 5066938 w 12193149"/>
              <a:gd name="connsiteY138" fmla="*/ 2250227 h 2344739"/>
              <a:gd name="connsiteX139" fmla="*/ 5012662 w 12193149"/>
              <a:gd name="connsiteY139" fmla="*/ 2233846 h 2344739"/>
              <a:gd name="connsiteX140" fmla="*/ 4841589 w 12193149"/>
              <a:gd name="connsiteY140" fmla="*/ 2209829 h 2344739"/>
              <a:gd name="connsiteX141" fmla="*/ 4763595 w 12193149"/>
              <a:gd name="connsiteY141" fmla="*/ 2182061 h 2344739"/>
              <a:gd name="connsiteX142" fmla="*/ 4724334 w 12193149"/>
              <a:gd name="connsiteY142" fmla="*/ 2173047 h 2344739"/>
              <a:gd name="connsiteX143" fmla="*/ 4722324 w 12193149"/>
              <a:gd name="connsiteY143" fmla="*/ 2172298 h 2344739"/>
              <a:gd name="connsiteX144" fmla="*/ 4723259 w 12193149"/>
              <a:gd name="connsiteY144" fmla="*/ 2172087 h 2344739"/>
              <a:gd name="connsiteX145" fmla="*/ 4718350 w 12193149"/>
              <a:gd name="connsiteY145" fmla="*/ 2170817 h 2344739"/>
              <a:gd name="connsiteX146" fmla="*/ 4722324 w 12193149"/>
              <a:gd name="connsiteY146" fmla="*/ 2172298 h 2344739"/>
              <a:gd name="connsiteX147" fmla="*/ 4716674 w 12193149"/>
              <a:gd name="connsiteY147" fmla="*/ 2173573 h 2344739"/>
              <a:gd name="connsiteX148" fmla="*/ 4516962 w 12193149"/>
              <a:gd name="connsiteY148" fmla="*/ 2163671 h 2344739"/>
              <a:gd name="connsiteX149" fmla="*/ 4429691 w 12193149"/>
              <a:gd name="connsiteY149" fmla="*/ 2153020 h 2344739"/>
              <a:gd name="connsiteX150" fmla="*/ 4364023 w 12193149"/>
              <a:gd name="connsiteY150" fmla="*/ 2151674 h 2344739"/>
              <a:gd name="connsiteX151" fmla="*/ 4318114 w 12193149"/>
              <a:gd name="connsiteY151" fmla="*/ 2158289 h 2344739"/>
              <a:gd name="connsiteX152" fmla="*/ 4316258 w 12193149"/>
              <a:gd name="connsiteY152" fmla="*/ 2156948 h 2344739"/>
              <a:gd name="connsiteX153" fmla="*/ 4296292 w 12193149"/>
              <a:gd name="connsiteY153" fmla="*/ 2155069 h 2344739"/>
              <a:gd name="connsiteX154" fmla="*/ 4291212 w 12193149"/>
              <a:gd name="connsiteY154" fmla="*/ 2157986 h 2344739"/>
              <a:gd name="connsiteX155" fmla="*/ 4277290 w 12193149"/>
              <a:gd name="connsiteY155" fmla="*/ 2157740 h 2344739"/>
              <a:gd name="connsiteX156" fmla="*/ 4249265 w 12193149"/>
              <a:gd name="connsiteY156" fmla="*/ 2160064 h 2344739"/>
              <a:gd name="connsiteX157" fmla="*/ 4203199 w 12193149"/>
              <a:gd name="connsiteY157" fmla="*/ 2157269 h 2344739"/>
              <a:gd name="connsiteX158" fmla="*/ 4202893 w 12193149"/>
              <a:gd name="connsiteY158" fmla="*/ 2156010 h 2344739"/>
              <a:gd name="connsiteX159" fmla="*/ 4192396 w 12193149"/>
              <a:gd name="connsiteY159" fmla="*/ 2150376 h 2344739"/>
              <a:gd name="connsiteX160" fmla="*/ 4143893 w 12193149"/>
              <a:gd name="connsiteY160" fmla="*/ 2134511 h 2344739"/>
              <a:gd name="connsiteX161" fmla="*/ 4084245 w 12193149"/>
              <a:gd name="connsiteY161" fmla="*/ 2107978 h 2344739"/>
              <a:gd name="connsiteX162" fmla="*/ 4075694 w 12193149"/>
              <a:gd name="connsiteY162" fmla="*/ 2107143 h 2344739"/>
              <a:gd name="connsiteX163" fmla="*/ 4075575 w 12193149"/>
              <a:gd name="connsiteY163" fmla="*/ 2106844 h 2344739"/>
              <a:gd name="connsiteX164" fmla="*/ 4066658 w 12193149"/>
              <a:gd name="connsiteY164" fmla="*/ 2105400 h 2344739"/>
              <a:gd name="connsiteX165" fmla="*/ 4060102 w 12193149"/>
              <a:gd name="connsiteY165" fmla="*/ 2105618 h 2344739"/>
              <a:gd name="connsiteX166" fmla="*/ 4043512 w 12193149"/>
              <a:gd name="connsiteY166" fmla="*/ 2103997 h 2344739"/>
              <a:gd name="connsiteX167" fmla="*/ 4038145 w 12193149"/>
              <a:gd name="connsiteY167" fmla="*/ 2101563 h 2344739"/>
              <a:gd name="connsiteX168" fmla="*/ 4036511 w 12193149"/>
              <a:gd name="connsiteY168" fmla="*/ 2097896 h 2344739"/>
              <a:gd name="connsiteX169" fmla="*/ 4034926 w 12193149"/>
              <a:gd name="connsiteY169" fmla="*/ 2098131 h 2344739"/>
              <a:gd name="connsiteX170" fmla="*/ 4005686 w 12193149"/>
              <a:gd name="connsiteY170" fmla="*/ 2085563 h 2344739"/>
              <a:gd name="connsiteX171" fmla="*/ 3937994 w 12193149"/>
              <a:gd name="connsiteY171" fmla="*/ 2068106 h 2344739"/>
              <a:gd name="connsiteX172" fmla="*/ 3898423 w 12193149"/>
              <a:gd name="connsiteY172" fmla="*/ 2062451 h 2344739"/>
              <a:gd name="connsiteX173" fmla="*/ 3790908 w 12193149"/>
              <a:gd name="connsiteY173" fmla="*/ 2042213 h 2344739"/>
              <a:gd name="connsiteX174" fmla="*/ 3683661 w 12193149"/>
              <a:gd name="connsiteY174" fmla="*/ 2018290 h 2344739"/>
              <a:gd name="connsiteX175" fmla="*/ 3611183 w 12193149"/>
              <a:gd name="connsiteY175" fmla="*/ 1986019 h 2344739"/>
              <a:gd name="connsiteX176" fmla="*/ 3605003 w 12193149"/>
              <a:gd name="connsiteY176" fmla="*/ 1987381 h 2344739"/>
              <a:gd name="connsiteX177" fmla="*/ 3595884 w 12193149"/>
              <a:gd name="connsiteY177" fmla="*/ 1987545 h 2344739"/>
              <a:gd name="connsiteX178" fmla="*/ 3595649 w 12193149"/>
              <a:gd name="connsiteY178" fmla="*/ 1987276 h 2344739"/>
              <a:gd name="connsiteX179" fmla="*/ 3587126 w 12193149"/>
              <a:gd name="connsiteY179" fmla="*/ 1987966 h 2344739"/>
              <a:gd name="connsiteX180" fmla="*/ 3537283 w 12193149"/>
              <a:gd name="connsiteY180" fmla="*/ 1978267 h 2344739"/>
              <a:gd name="connsiteX181" fmla="*/ 3474371 w 12193149"/>
              <a:gd name="connsiteY181" fmla="*/ 1974606 h 2344739"/>
              <a:gd name="connsiteX182" fmla="*/ 3401876 w 12193149"/>
              <a:gd name="connsiteY182" fmla="*/ 1962558 h 2344739"/>
              <a:gd name="connsiteX183" fmla="*/ 3365036 w 12193149"/>
              <a:gd name="connsiteY183" fmla="*/ 1979510 h 2344739"/>
              <a:gd name="connsiteX184" fmla="*/ 3345174 w 12193149"/>
              <a:gd name="connsiteY184" fmla="*/ 1981192 h 2344739"/>
              <a:gd name="connsiteX185" fmla="*/ 3342846 w 12193149"/>
              <a:gd name="connsiteY185" fmla="*/ 1980217 h 2344739"/>
              <a:gd name="connsiteX186" fmla="*/ 3263504 w 12193149"/>
              <a:gd name="connsiteY186" fmla="*/ 1986094 h 2344739"/>
              <a:gd name="connsiteX187" fmla="*/ 3143704 w 12193149"/>
              <a:gd name="connsiteY187" fmla="*/ 1993869 h 2344739"/>
              <a:gd name="connsiteX188" fmla="*/ 3031439 w 12193149"/>
              <a:gd name="connsiteY188" fmla="*/ 1996512 h 2344739"/>
              <a:gd name="connsiteX189" fmla="*/ 2782717 w 12193149"/>
              <a:gd name="connsiteY189" fmla="*/ 2018333 h 2344739"/>
              <a:gd name="connsiteX190" fmla="*/ 2647675 w 12193149"/>
              <a:gd name="connsiteY190" fmla="*/ 2028869 h 2344739"/>
              <a:gd name="connsiteX191" fmla="*/ 2569176 w 12193149"/>
              <a:gd name="connsiteY191" fmla="*/ 2002628 h 2344739"/>
              <a:gd name="connsiteX192" fmla="*/ 2444403 w 12193149"/>
              <a:gd name="connsiteY192" fmla="*/ 2016529 h 2344739"/>
              <a:gd name="connsiteX193" fmla="*/ 2316260 w 12193149"/>
              <a:gd name="connsiteY193" fmla="*/ 2024996 h 2344739"/>
              <a:gd name="connsiteX194" fmla="*/ 2209726 w 12193149"/>
              <a:gd name="connsiteY194" fmla="*/ 2019763 h 2344739"/>
              <a:gd name="connsiteX195" fmla="*/ 2095813 w 12193149"/>
              <a:gd name="connsiteY195" fmla="*/ 2003052 h 2344739"/>
              <a:gd name="connsiteX196" fmla="*/ 1998504 w 12193149"/>
              <a:gd name="connsiteY196" fmla="*/ 1995032 h 2344739"/>
              <a:gd name="connsiteX197" fmla="*/ 1929320 w 12193149"/>
              <a:gd name="connsiteY197" fmla="*/ 2016977 h 2344739"/>
              <a:gd name="connsiteX198" fmla="*/ 1922798 w 12193149"/>
              <a:gd name="connsiteY198" fmla="*/ 2012146 h 2344739"/>
              <a:gd name="connsiteX199" fmla="*/ 1874228 w 12193149"/>
              <a:gd name="connsiteY199" fmla="*/ 2013741 h 2344739"/>
              <a:gd name="connsiteX200" fmla="*/ 1787803 w 12193149"/>
              <a:gd name="connsiteY200" fmla="*/ 2041363 h 2344739"/>
              <a:gd name="connsiteX201" fmla="*/ 1739352 w 12193149"/>
              <a:gd name="connsiteY201" fmla="*/ 2036312 h 2344739"/>
              <a:gd name="connsiteX202" fmla="*/ 1676219 w 12193149"/>
              <a:gd name="connsiteY202" fmla="*/ 2019963 h 2344739"/>
              <a:gd name="connsiteX203" fmla="*/ 1609817 w 12193149"/>
              <a:gd name="connsiteY203" fmla="*/ 2013066 h 2344739"/>
              <a:gd name="connsiteX204" fmla="*/ 1497258 w 12193149"/>
              <a:gd name="connsiteY204" fmla="*/ 1987476 h 2344739"/>
              <a:gd name="connsiteX205" fmla="*/ 1151127 w 12193149"/>
              <a:gd name="connsiteY205" fmla="*/ 1938041 h 2344739"/>
              <a:gd name="connsiteX206" fmla="*/ 859417 w 12193149"/>
              <a:gd name="connsiteY206" fmla="*/ 1928608 h 2344739"/>
              <a:gd name="connsiteX207" fmla="*/ 838688 w 12193149"/>
              <a:gd name="connsiteY207" fmla="*/ 1929821 h 2344739"/>
              <a:gd name="connsiteX208" fmla="*/ 817957 w 12193149"/>
              <a:gd name="connsiteY208" fmla="*/ 1927857 h 2344739"/>
              <a:gd name="connsiteX209" fmla="*/ 812654 w 12193149"/>
              <a:gd name="connsiteY209" fmla="*/ 1930751 h 2344739"/>
              <a:gd name="connsiteX210" fmla="*/ 721195 w 12193149"/>
              <a:gd name="connsiteY210" fmla="*/ 1929661 h 2344739"/>
              <a:gd name="connsiteX211" fmla="*/ 720890 w 12193149"/>
              <a:gd name="connsiteY211" fmla="*/ 1928399 h 2344739"/>
              <a:gd name="connsiteX212" fmla="*/ 710023 w 12193149"/>
              <a:gd name="connsiteY212" fmla="*/ 1922722 h 2344739"/>
              <a:gd name="connsiteX213" fmla="*/ 597940 w 12193149"/>
              <a:gd name="connsiteY213" fmla="*/ 1879864 h 2344739"/>
              <a:gd name="connsiteX214" fmla="*/ 579683 w 12193149"/>
              <a:gd name="connsiteY214" fmla="*/ 1877212 h 2344739"/>
              <a:gd name="connsiteX215" fmla="*/ 572865 w 12193149"/>
              <a:gd name="connsiteY215" fmla="*/ 1877401 h 2344739"/>
              <a:gd name="connsiteX216" fmla="*/ 446247 w 12193149"/>
              <a:gd name="connsiteY216" fmla="*/ 1839371 h 2344739"/>
              <a:gd name="connsiteX217" fmla="*/ 405163 w 12193149"/>
              <a:gd name="connsiteY217" fmla="*/ 1833548 h 2344739"/>
              <a:gd name="connsiteX218" fmla="*/ 293583 w 12193149"/>
              <a:gd name="connsiteY218" fmla="*/ 1812852 h 2344739"/>
              <a:gd name="connsiteX219" fmla="*/ 119529 w 12193149"/>
              <a:gd name="connsiteY219" fmla="*/ 1761047 h 2344739"/>
              <a:gd name="connsiteX220" fmla="*/ 16674 w 12193149"/>
              <a:gd name="connsiteY220" fmla="*/ 1758191 h 2344739"/>
              <a:gd name="connsiteX221" fmla="*/ 1150 w 12193149"/>
              <a:gd name="connsiteY221" fmla="*/ 1752722 h 2344739"/>
              <a:gd name="connsiteX222" fmla="*/ 1148 w 12193149"/>
              <a:gd name="connsiteY222" fmla="*/ 222213 h 2344739"/>
              <a:gd name="connsiteX223" fmla="*/ 1148 w 12193149"/>
              <a:gd name="connsiteY223"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114960 w 12193149"/>
              <a:gd name="connsiteY68" fmla="*/ 1919069 h 2344739"/>
              <a:gd name="connsiteX69" fmla="*/ 9054601 w 12193149"/>
              <a:gd name="connsiteY69" fmla="*/ 1910755 h 2344739"/>
              <a:gd name="connsiteX70" fmla="*/ 9006634 w 12193149"/>
              <a:gd name="connsiteY70" fmla="*/ 1914040 h 2344739"/>
              <a:gd name="connsiteX71" fmla="*/ 9006349 w 12193149"/>
              <a:gd name="connsiteY71" fmla="*/ 1913800 h 2344739"/>
              <a:gd name="connsiteX72" fmla="*/ 8997380 w 12193149"/>
              <a:gd name="connsiteY72" fmla="*/ 1915011 h 2344739"/>
              <a:gd name="connsiteX73" fmla="*/ 8991542 w 12193149"/>
              <a:gd name="connsiteY73" fmla="*/ 1917072 h 2344739"/>
              <a:gd name="connsiteX74" fmla="*/ 8975485 w 12193149"/>
              <a:gd name="connsiteY74" fmla="*/ 1920298 h 2344739"/>
              <a:gd name="connsiteX75" fmla="*/ 8969159 w 12193149"/>
              <a:gd name="connsiteY75" fmla="*/ 1919598 h 2344739"/>
              <a:gd name="connsiteX76" fmla="*/ 8964196 w 12193149"/>
              <a:gd name="connsiteY76" fmla="*/ 1917373 h 2344739"/>
              <a:gd name="connsiteX77" fmla="*/ 8930136 w 12193149"/>
              <a:gd name="connsiteY77" fmla="*/ 1914185 h 2344739"/>
              <a:gd name="connsiteX78" fmla="*/ 8753592 w 12193149"/>
              <a:gd name="connsiteY78" fmla="*/ 1933417 h 2344739"/>
              <a:gd name="connsiteX79" fmla="*/ 8708995 w 12193149"/>
              <a:gd name="connsiteY79" fmla="*/ 1935518 h 2344739"/>
              <a:gd name="connsiteX80" fmla="*/ 8597219 w 12193149"/>
              <a:gd name="connsiteY80" fmla="*/ 1944090 h 2344739"/>
              <a:gd name="connsiteX81" fmla="*/ 8526378 w 12193149"/>
              <a:gd name="connsiteY81" fmla="*/ 1929248 h 2344739"/>
              <a:gd name="connsiteX82" fmla="*/ 8512131 w 12193149"/>
              <a:gd name="connsiteY82" fmla="*/ 1935163 h 2344739"/>
              <a:gd name="connsiteX83" fmla="*/ 8507315 w 12193149"/>
              <a:gd name="connsiteY83" fmla="*/ 1938164 h 2344739"/>
              <a:gd name="connsiteX84" fmla="*/ 8499116 w 12193149"/>
              <a:gd name="connsiteY84" fmla="*/ 1940902 h 2344739"/>
              <a:gd name="connsiteX85" fmla="*/ 8498742 w 12193149"/>
              <a:gd name="connsiteY85" fmla="*/ 1940723 h 2344739"/>
              <a:gd name="connsiteX86" fmla="*/ 8491397 w 12193149"/>
              <a:gd name="connsiteY86" fmla="*/ 1943773 h 2344739"/>
              <a:gd name="connsiteX87" fmla="*/ 8368330 w 12193149"/>
              <a:gd name="connsiteY87" fmla="*/ 1957815 h 2344739"/>
              <a:gd name="connsiteX88" fmla="*/ 8354947 w 12193149"/>
              <a:gd name="connsiteY88" fmla="*/ 1958009 h 2344739"/>
              <a:gd name="connsiteX89" fmla="*/ 8321252 w 12193149"/>
              <a:gd name="connsiteY89" fmla="*/ 1974587 h 2344739"/>
              <a:gd name="connsiteX90" fmla="*/ 8315581 w 12193149"/>
              <a:gd name="connsiteY90" fmla="*/ 1974913 h 2344739"/>
              <a:gd name="connsiteX91" fmla="*/ 8296322 w 12193149"/>
              <a:gd name="connsiteY91" fmla="*/ 1988808 h 2344739"/>
              <a:gd name="connsiteX92" fmla="*/ 8285424 w 12193149"/>
              <a:gd name="connsiteY92" fmla="*/ 1994631 h 2344739"/>
              <a:gd name="connsiteX93" fmla="*/ 8284298 w 12193149"/>
              <a:gd name="connsiteY93" fmla="*/ 1999074 h 2344739"/>
              <a:gd name="connsiteX94" fmla="*/ 8267224 w 12193149"/>
              <a:gd name="connsiteY94" fmla="*/ 2006249 h 2344739"/>
              <a:gd name="connsiteX95" fmla="*/ 8264525 w 12193149"/>
              <a:gd name="connsiteY95" fmla="*/ 2006019 h 2344739"/>
              <a:gd name="connsiteX96" fmla="*/ 8253181 w 12193149"/>
              <a:gd name="connsiteY96" fmla="*/ 2015862 h 2344739"/>
              <a:gd name="connsiteX97" fmla="*/ 8246982 w 12193149"/>
              <a:gd name="connsiteY97" fmla="*/ 2028854 h 2344739"/>
              <a:gd name="connsiteX98" fmla="*/ 8091420 w 12193149"/>
              <a:gd name="connsiteY98" fmla="*/ 2075015 h 2344739"/>
              <a:gd name="connsiteX99" fmla="*/ 7906555 w 12193149"/>
              <a:gd name="connsiteY99" fmla="*/ 2116988 h 2344739"/>
              <a:gd name="connsiteX100" fmla="*/ 7719893 w 12193149"/>
              <a:gd name="connsiteY100" fmla="*/ 2142703 h 2344739"/>
              <a:gd name="connsiteX101" fmla="*/ 7615495 w 12193149"/>
              <a:gd name="connsiteY101" fmla="*/ 2139232 h 2344739"/>
              <a:gd name="connsiteX102" fmla="*/ 7528691 w 12193149"/>
              <a:gd name="connsiteY102" fmla="*/ 2145060 h 2344739"/>
              <a:gd name="connsiteX103" fmla="*/ 7520719 w 12193149"/>
              <a:gd name="connsiteY103" fmla="*/ 2147613 h 2344739"/>
              <a:gd name="connsiteX104" fmla="*/ 7508559 w 12193149"/>
              <a:gd name="connsiteY104" fmla="*/ 2148948 h 2344739"/>
              <a:gd name="connsiteX105" fmla="*/ 7508188 w 12193149"/>
              <a:gd name="connsiteY105" fmla="*/ 2148621 h 2344739"/>
              <a:gd name="connsiteX106" fmla="*/ 7496943 w 12193149"/>
              <a:gd name="connsiteY106" fmla="*/ 2150573 h 2344739"/>
              <a:gd name="connsiteX107" fmla="*/ 7406539 w 12193149"/>
              <a:gd name="connsiteY107" fmla="*/ 2142468 h 2344739"/>
              <a:gd name="connsiteX108" fmla="*/ 7219707 w 12193149"/>
              <a:gd name="connsiteY108" fmla="*/ 2156680 h 2344739"/>
              <a:gd name="connsiteX109" fmla="*/ 7202249 w 12193149"/>
              <a:gd name="connsiteY109" fmla="*/ 2161230 h 2344739"/>
              <a:gd name="connsiteX110" fmla="*/ 7198152 w 12193149"/>
              <a:gd name="connsiteY110" fmla="*/ 2166588 h 2344739"/>
              <a:gd name="connsiteX111" fmla="*/ 7171956 w 12193149"/>
              <a:gd name="connsiteY111" fmla="*/ 2171236 h 2344739"/>
              <a:gd name="connsiteX112" fmla="*/ 7098136 w 12193149"/>
              <a:gd name="connsiteY112" fmla="*/ 2183464 h 2344739"/>
              <a:gd name="connsiteX113" fmla="*/ 7019644 w 12193149"/>
              <a:gd name="connsiteY113" fmla="*/ 2183090 h 2344739"/>
              <a:gd name="connsiteX114" fmla="*/ 6905294 w 12193149"/>
              <a:gd name="connsiteY114" fmla="*/ 2212596 h 2344739"/>
              <a:gd name="connsiteX115" fmla="*/ 6709370 w 12193149"/>
              <a:gd name="connsiteY115" fmla="*/ 2240551 h 2344739"/>
              <a:gd name="connsiteX116" fmla="*/ 6550602 w 12193149"/>
              <a:gd name="connsiteY116" fmla="*/ 2269327 h 2344739"/>
              <a:gd name="connsiteX117" fmla="*/ 6318708 w 12193149"/>
              <a:gd name="connsiteY117" fmla="*/ 2316127 h 2344739"/>
              <a:gd name="connsiteX118" fmla="*/ 6169822 w 12193149"/>
              <a:gd name="connsiteY118" fmla="*/ 2318214 h 2344739"/>
              <a:gd name="connsiteX119" fmla="*/ 6074996 w 12193149"/>
              <a:gd name="connsiteY119" fmla="*/ 2338676 h 2344739"/>
              <a:gd name="connsiteX120" fmla="*/ 6069677 w 12193149"/>
              <a:gd name="connsiteY120" fmla="*/ 2337139 h 2344739"/>
              <a:gd name="connsiteX121" fmla="*/ 6049786 w 12193149"/>
              <a:gd name="connsiteY121" fmla="*/ 2337822 h 2344739"/>
              <a:gd name="connsiteX122" fmla="*/ 6042433 w 12193149"/>
              <a:gd name="connsiteY122" fmla="*/ 2329473 h 2344739"/>
              <a:gd name="connsiteX123" fmla="*/ 6011238 w 12193149"/>
              <a:gd name="connsiteY123" fmla="*/ 2324380 h 2344739"/>
              <a:gd name="connsiteX124" fmla="*/ 5958523 w 12193149"/>
              <a:gd name="connsiteY124" fmla="*/ 2328024 h 2344739"/>
              <a:gd name="connsiteX125" fmla="*/ 5760067 w 12193149"/>
              <a:gd name="connsiteY125" fmla="*/ 2343716 h 2344739"/>
              <a:gd name="connsiteX126" fmla="*/ 5628108 w 12193149"/>
              <a:gd name="connsiteY126" fmla="*/ 2344739 h 2344739"/>
              <a:gd name="connsiteX127" fmla="*/ 5472054 w 12193149"/>
              <a:gd name="connsiteY127" fmla="*/ 2330719 h 2344739"/>
              <a:gd name="connsiteX128" fmla="*/ 5433909 w 12193149"/>
              <a:gd name="connsiteY128" fmla="*/ 2319466 h 2344739"/>
              <a:gd name="connsiteX129" fmla="*/ 5382817 w 12193149"/>
              <a:gd name="connsiteY129" fmla="*/ 2301764 h 2344739"/>
              <a:gd name="connsiteX130" fmla="*/ 5262912 w 12193149"/>
              <a:gd name="connsiteY130" fmla="*/ 2281347 h 2344739"/>
              <a:gd name="connsiteX131" fmla="*/ 5224109 w 12193149"/>
              <a:gd name="connsiteY131" fmla="*/ 2270223 h 2344739"/>
              <a:gd name="connsiteX132" fmla="*/ 5175808 w 12193149"/>
              <a:gd name="connsiteY132" fmla="*/ 2267233 h 2344739"/>
              <a:gd name="connsiteX133" fmla="*/ 5157702 w 12193149"/>
              <a:gd name="connsiteY133" fmla="*/ 2260010 h 2344739"/>
              <a:gd name="connsiteX134" fmla="*/ 5143747 w 12193149"/>
              <a:gd name="connsiteY134" fmla="*/ 2256610 h 2344739"/>
              <a:gd name="connsiteX135" fmla="*/ 5140744 w 12193149"/>
              <a:gd name="connsiteY135" fmla="*/ 2254509 h 2344739"/>
              <a:gd name="connsiteX136" fmla="*/ 5122807 w 12193149"/>
              <a:gd name="connsiteY136" fmla="*/ 2243656 h 2344739"/>
              <a:gd name="connsiteX137" fmla="*/ 5066938 w 12193149"/>
              <a:gd name="connsiteY137" fmla="*/ 2250227 h 2344739"/>
              <a:gd name="connsiteX138" fmla="*/ 5012662 w 12193149"/>
              <a:gd name="connsiteY138" fmla="*/ 2233846 h 2344739"/>
              <a:gd name="connsiteX139" fmla="*/ 4841589 w 12193149"/>
              <a:gd name="connsiteY139" fmla="*/ 2209829 h 2344739"/>
              <a:gd name="connsiteX140" fmla="*/ 4763595 w 12193149"/>
              <a:gd name="connsiteY140" fmla="*/ 2182061 h 2344739"/>
              <a:gd name="connsiteX141" fmla="*/ 4724334 w 12193149"/>
              <a:gd name="connsiteY141" fmla="*/ 2173047 h 2344739"/>
              <a:gd name="connsiteX142" fmla="*/ 4722324 w 12193149"/>
              <a:gd name="connsiteY142" fmla="*/ 2172298 h 2344739"/>
              <a:gd name="connsiteX143" fmla="*/ 4723259 w 12193149"/>
              <a:gd name="connsiteY143" fmla="*/ 2172087 h 2344739"/>
              <a:gd name="connsiteX144" fmla="*/ 4718350 w 12193149"/>
              <a:gd name="connsiteY144" fmla="*/ 2170817 h 2344739"/>
              <a:gd name="connsiteX145" fmla="*/ 4722324 w 12193149"/>
              <a:gd name="connsiteY145" fmla="*/ 2172298 h 2344739"/>
              <a:gd name="connsiteX146" fmla="*/ 4716674 w 12193149"/>
              <a:gd name="connsiteY146" fmla="*/ 2173573 h 2344739"/>
              <a:gd name="connsiteX147" fmla="*/ 4516962 w 12193149"/>
              <a:gd name="connsiteY147" fmla="*/ 2163671 h 2344739"/>
              <a:gd name="connsiteX148" fmla="*/ 4429691 w 12193149"/>
              <a:gd name="connsiteY148" fmla="*/ 2153020 h 2344739"/>
              <a:gd name="connsiteX149" fmla="*/ 4364023 w 12193149"/>
              <a:gd name="connsiteY149" fmla="*/ 2151674 h 2344739"/>
              <a:gd name="connsiteX150" fmla="*/ 4318114 w 12193149"/>
              <a:gd name="connsiteY150" fmla="*/ 2158289 h 2344739"/>
              <a:gd name="connsiteX151" fmla="*/ 4316258 w 12193149"/>
              <a:gd name="connsiteY151" fmla="*/ 2156948 h 2344739"/>
              <a:gd name="connsiteX152" fmla="*/ 4296292 w 12193149"/>
              <a:gd name="connsiteY152" fmla="*/ 2155069 h 2344739"/>
              <a:gd name="connsiteX153" fmla="*/ 4291212 w 12193149"/>
              <a:gd name="connsiteY153" fmla="*/ 2157986 h 2344739"/>
              <a:gd name="connsiteX154" fmla="*/ 4277290 w 12193149"/>
              <a:gd name="connsiteY154" fmla="*/ 2157740 h 2344739"/>
              <a:gd name="connsiteX155" fmla="*/ 4249265 w 12193149"/>
              <a:gd name="connsiteY155" fmla="*/ 2160064 h 2344739"/>
              <a:gd name="connsiteX156" fmla="*/ 4203199 w 12193149"/>
              <a:gd name="connsiteY156" fmla="*/ 2157269 h 2344739"/>
              <a:gd name="connsiteX157" fmla="*/ 4202893 w 12193149"/>
              <a:gd name="connsiteY157" fmla="*/ 2156010 h 2344739"/>
              <a:gd name="connsiteX158" fmla="*/ 4192396 w 12193149"/>
              <a:gd name="connsiteY158" fmla="*/ 2150376 h 2344739"/>
              <a:gd name="connsiteX159" fmla="*/ 4143893 w 12193149"/>
              <a:gd name="connsiteY159" fmla="*/ 2134511 h 2344739"/>
              <a:gd name="connsiteX160" fmla="*/ 4084245 w 12193149"/>
              <a:gd name="connsiteY160" fmla="*/ 2107978 h 2344739"/>
              <a:gd name="connsiteX161" fmla="*/ 4075694 w 12193149"/>
              <a:gd name="connsiteY161" fmla="*/ 2107143 h 2344739"/>
              <a:gd name="connsiteX162" fmla="*/ 4075575 w 12193149"/>
              <a:gd name="connsiteY162" fmla="*/ 2106844 h 2344739"/>
              <a:gd name="connsiteX163" fmla="*/ 4066658 w 12193149"/>
              <a:gd name="connsiteY163" fmla="*/ 2105400 h 2344739"/>
              <a:gd name="connsiteX164" fmla="*/ 4060102 w 12193149"/>
              <a:gd name="connsiteY164" fmla="*/ 2105618 h 2344739"/>
              <a:gd name="connsiteX165" fmla="*/ 4043512 w 12193149"/>
              <a:gd name="connsiteY165" fmla="*/ 2103997 h 2344739"/>
              <a:gd name="connsiteX166" fmla="*/ 4038145 w 12193149"/>
              <a:gd name="connsiteY166" fmla="*/ 2101563 h 2344739"/>
              <a:gd name="connsiteX167" fmla="*/ 4036511 w 12193149"/>
              <a:gd name="connsiteY167" fmla="*/ 2097896 h 2344739"/>
              <a:gd name="connsiteX168" fmla="*/ 4034926 w 12193149"/>
              <a:gd name="connsiteY168" fmla="*/ 2098131 h 2344739"/>
              <a:gd name="connsiteX169" fmla="*/ 4005686 w 12193149"/>
              <a:gd name="connsiteY169" fmla="*/ 2085563 h 2344739"/>
              <a:gd name="connsiteX170" fmla="*/ 3937994 w 12193149"/>
              <a:gd name="connsiteY170" fmla="*/ 2068106 h 2344739"/>
              <a:gd name="connsiteX171" fmla="*/ 3898423 w 12193149"/>
              <a:gd name="connsiteY171" fmla="*/ 2062451 h 2344739"/>
              <a:gd name="connsiteX172" fmla="*/ 3790908 w 12193149"/>
              <a:gd name="connsiteY172" fmla="*/ 2042213 h 2344739"/>
              <a:gd name="connsiteX173" fmla="*/ 3683661 w 12193149"/>
              <a:gd name="connsiteY173" fmla="*/ 2018290 h 2344739"/>
              <a:gd name="connsiteX174" fmla="*/ 3611183 w 12193149"/>
              <a:gd name="connsiteY174" fmla="*/ 1986019 h 2344739"/>
              <a:gd name="connsiteX175" fmla="*/ 3605003 w 12193149"/>
              <a:gd name="connsiteY175" fmla="*/ 1987381 h 2344739"/>
              <a:gd name="connsiteX176" fmla="*/ 3595884 w 12193149"/>
              <a:gd name="connsiteY176" fmla="*/ 1987545 h 2344739"/>
              <a:gd name="connsiteX177" fmla="*/ 3595649 w 12193149"/>
              <a:gd name="connsiteY177" fmla="*/ 1987276 h 2344739"/>
              <a:gd name="connsiteX178" fmla="*/ 3587126 w 12193149"/>
              <a:gd name="connsiteY178" fmla="*/ 1987966 h 2344739"/>
              <a:gd name="connsiteX179" fmla="*/ 3537283 w 12193149"/>
              <a:gd name="connsiteY179" fmla="*/ 1978267 h 2344739"/>
              <a:gd name="connsiteX180" fmla="*/ 3474371 w 12193149"/>
              <a:gd name="connsiteY180" fmla="*/ 1974606 h 2344739"/>
              <a:gd name="connsiteX181" fmla="*/ 3401876 w 12193149"/>
              <a:gd name="connsiteY181" fmla="*/ 1962558 h 2344739"/>
              <a:gd name="connsiteX182" fmla="*/ 3365036 w 12193149"/>
              <a:gd name="connsiteY182" fmla="*/ 1979510 h 2344739"/>
              <a:gd name="connsiteX183" fmla="*/ 3345174 w 12193149"/>
              <a:gd name="connsiteY183" fmla="*/ 1981192 h 2344739"/>
              <a:gd name="connsiteX184" fmla="*/ 3342846 w 12193149"/>
              <a:gd name="connsiteY184" fmla="*/ 1980217 h 2344739"/>
              <a:gd name="connsiteX185" fmla="*/ 3263504 w 12193149"/>
              <a:gd name="connsiteY185" fmla="*/ 1986094 h 2344739"/>
              <a:gd name="connsiteX186" fmla="*/ 3143704 w 12193149"/>
              <a:gd name="connsiteY186" fmla="*/ 1993869 h 2344739"/>
              <a:gd name="connsiteX187" fmla="*/ 3031439 w 12193149"/>
              <a:gd name="connsiteY187" fmla="*/ 1996512 h 2344739"/>
              <a:gd name="connsiteX188" fmla="*/ 2782717 w 12193149"/>
              <a:gd name="connsiteY188" fmla="*/ 2018333 h 2344739"/>
              <a:gd name="connsiteX189" fmla="*/ 2647675 w 12193149"/>
              <a:gd name="connsiteY189" fmla="*/ 2028869 h 2344739"/>
              <a:gd name="connsiteX190" fmla="*/ 2569176 w 12193149"/>
              <a:gd name="connsiteY190" fmla="*/ 2002628 h 2344739"/>
              <a:gd name="connsiteX191" fmla="*/ 2444403 w 12193149"/>
              <a:gd name="connsiteY191" fmla="*/ 2016529 h 2344739"/>
              <a:gd name="connsiteX192" fmla="*/ 2316260 w 12193149"/>
              <a:gd name="connsiteY192" fmla="*/ 2024996 h 2344739"/>
              <a:gd name="connsiteX193" fmla="*/ 2209726 w 12193149"/>
              <a:gd name="connsiteY193" fmla="*/ 2019763 h 2344739"/>
              <a:gd name="connsiteX194" fmla="*/ 2095813 w 12193149"/>
              <a:gd name="connsiteY194" fmla="*/ 2003052 h 2344739"/>
              <a:gd name="connsiteX195" fmla="*/ 1998504 w 12193149"/>
              <a:gd name="connsiteY195" fmla="*/ 1995032 h 2344739"/>
              <a:gd name="connsiteX196" fmla="*/ 1929320 w 12193149"/>
              <a:gd name="connsiteY196" fmla="*/ 2016977 h 2344739"/>
              <a:gd name="connsiteX197" fmla="*/ 1922798 w 12193149"/>
              <a:gd name="connsiteY197" fmla="*/ 2012146 h 2344739"/>
              <a:gd name="connsiteX198" fmla="*/ 1874228 w 12193149"/>
              <a:gd name="connsiteY198" fmla="*/ 2013741 h 2344739"/>
              <a:gd name="connsiteX199" fmla="*/ 1787803 w 12193149"/>
              <a:gd name="connsiteY199" fmla="*/ 2041363 h 2344739"/>
              <a:gd name="connsiteX200" fmla="*/ 1739352 w 12193149"/>
              <a:gd name="connsiteY200" fmla="*/ 2036312 h 2344739"/>
              <a:gd name="connsiteX201" fmla="*/ 1676219 w 12193149"/>
              <a:gd name="connsiteY201" fmla="*/ 2019963 h 2344739"/>
              <a:gd name="connsiteX202" fmla="*/ 1609817 w 12193149"/>
              <a:gd name="connsiteY202" fmla="*/ 2013066 h 2344739"/>
              <a:gd name="connsiteX203" fmla="*/ 1497258 w 12193149"/>
              <a:gd name="connsiteY203" fmla="*/ 1987476 h 2344739"/>
              <a:gd name="connsiteX204" fmla="*/ 1151127 w 12193149"/>
              <a:gd name="connsiteY204" fmla="*/ 1938041 h 2344739"/>
              <a:gd name="connsiteX205" fmla="*/ 859417 w 12193149"/>
              <a:gd name="connsiteY205" fmla="*/ 1928608 h 2344739"/>
              <a:gd name="connsiteX206" fmla="*/ 838688 w 12193149"/>
              <a:gd name="connsiteY206" fmla="*/ 1929821 h 2344739"/>
              <a:gd name="connsiteX207" fmla="*/ 817957 w 12193149"/>
              <a:gd name="connsiteY207" fmla="*/ 1927857 h 2344739"/>
              <a:gd name="connsiteX208" fmla="*/ 812654 w 12193149"/>
              <a:gd name="connsiteY208" fmla="*/ 1930751 h 2344739"/>
              <a:gd name="connsiteX209" fmla="*/ 721195 w 12193149"/>
              <a:gd name="connsiteY209" fmla="*/ 1929661 h 2344739"/>
              <a:gd name="connsiteX210" fmla="*/ 720890 w 12193149"/>
              <a:gd name="connsiteY210" fmla="*/ 1928399 h 2344739"/>
              <a:gd name="connsiteX211" fmla="*/ 710023 w 12193149"/>
              <a:gd name="connsiteY211" fmla="*/ 1922722 h 2344739"/>
              <a:gd name="connsiteX212" fmla="*/ 597940 w 12193149"/>
              <a:gd name="connsiteY212" fmla="*/ 1879864 h 2344739"/>
              <a:gd name="connsiteX213" fmla="*/ 579683 w 12193149"/>
              <a:gd name="connsiteY213" fmla="*/ 1877212 h 2344739"/>
              <a:gd name="connsiteX214" fmla="*/ 572865 w 12193149"/>
              <a:gd name="connsiteY214" fmla="*/ 1877401 h 2344739"/>
              <a:gd name="connsiteX215" fmla="*/ 446247 w 12193149"/>
              <a:gd name="connsiteY215" fmla="*/ 1839371 h 2344739"/>
              <a:gd name="connsiteX216" fmla="*/ 405163 w 12193149"/>
              <a:gd name="connsiteY216" fmla="*/ 1833548 h 2344739"/>
              <a:gd name="connsiteX217" fmla="*/ 293583 w 12193149"/>
              <a:gd name="connsiteY217" fmla="*/ 1812852 h 2344739"/>
              <a:gd name="connsiteX218" fmla="*/ 119529 w 12193149"/>
              <a:gd name="connsiteY218" fmla="*/ 1761047 h 2344739"/>
              <a:gd name="connsiteX219" fmla="*/ 16674 w 12193149"/>
              <a:gd name="connsiteY219" fmla="*/ 1758191 h 2344739"/>
              <a:gd name="connsiteX220" fmla="*/ 1150 w 12193149"/>
              <a:gd name="connsiteY220" fmla="*/ 1752722 h 2344739"/>
              <a:gd name="connsiteX221" fmla="*/ 1148 w 12193149"/>
              <a:gd name="connsiteY221" fmla="*/ 222213 h 2344739"/>
              <a:gd name="connsiteX222" fmla="*/ 1148 w 12193149"/>
              <a:gd name="connsiteY222"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95958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44200 w 12193149"/>
              <a:gd name="connsiteY65" fmla="*/ 1841244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101593 w 12193149"/>
              <a:gd name="connsiteY58" fmla="*/ 1742432 h 2344739"/>
              <a:gd name="connsiteX59" fmla="*/ 10083317 w 12193149"/>
              <a:gd name="connsiteY59" fmla="*/ 1743296 h 2344739"/>
              <a:gd name="connsiteX60" fmla="*/ 10040388 w 12193149"/>
              <a:gd name="connsiteY60" fmla="*/ 1741632 h 2344739"/>
              <a:gd name="connsiteX61" fmla="*/ 9961167 w 12193149"/>
              <a:gd name="connsiteY61" fmla="*/ 1757147 h 2344739"/>
              <a:gd name="connsiteX62" fmla="*/ 9848940 w 12193149"/>
              <a:gd name="connsiteY62" fmla="*/ 1763915 h 2344739"/>
              <a:gd name="connsiteX63" fmla="*/ 9729457 w 12193149"/>
              <a:gd name="connsiteY63" fmla="*/ 1784122 h 2344739"/>
              <a:gd name="connsiteX64" fmla="*/ 9585655 w 12193149"/>
              <a:gd name="connsiteY64" fmla="*/ 1795542 h 2344739"/>
              <a:gd name="connsiteX65" fmla="*/ 9338590 w 12193149"/>
              <a:gd name="connsiteY65" fmla="*/ 1869293 h 2344739"/>
              <a:gd name="connsiteX66" fmla="*/ 9232518 w 12193149"/>
              <a:gd name="connsiteY66" fmla="*/ 1893149 h 2344739"/>
              <a:gd name="connsiteX67" fmla="*/ 9156690 w 12193149"/>
              <a:gd name="connsiteY67" fmla="*/ 1903228 h 2344739"/>
              <a:gd name="connsiteX68" fmla="*/ 9054601 w 12193149"/>
              <a:gd name="connsiteY68" fmla="*/ 1910755 h 2344739"/>
              <a:gd name="connsiteX69" fmla="*/ 9006634 w 12193149"/>
              <a:gd name="connsiteY69" fmla="*/ 1914040 h 2344739"/>
              <a:gd name="connsiteX70" fmla="*/ 9006349 w 12193149"/>
              <a:gd name="connsiteY70" fmla="*/ 1913800 h 2344739"/>
              <a:gd name="connsiteX71" fmla="*/ 8997380 w 12193149"/>
              <a:gd name="connsiteY71" fmla="*/ 1915011 h 2344739"/>
              <a:gd name="connsiteX72" fmla="*/ 8991542 w 12193149"/>
              <a:gd name="connsiteY72" fmla="*/ 1917072 h 2344739"/>
              <a:gd name="connsiteX73" fmla="*/ 8975485 w 12193149"/>
              <a:gd name="connsiteY73" fmla="*/ 1920298 h 2344739"/>
              <a:gd name="connsiteX74" fmla="*/ 8969159 w 12193149"/>
              <a:gd name="connsiteY74" fmla="*/ 1919598 h 2344739"/>
              <a:gd name="connsiteX75" fmla="*/ 8964196 w 12193149"/>
              <a:gd name="connsiteY75" fmla="*/ 1917373 h 2344739"/>
              <a:gd name="connsiteX76" fmla="*/ 8930136 w 12193149"/>
              <a:gd name="connsiteY76" fmla="*/ 1914185 h 2344739"/>
              <a:gd name="connsiteX77" fmla="*/ 8753592 w 12193149"/>
              <a:gd name="connsiteY77" fmla="*/ 1933417 h 2344739"/>
              <a:gd name="connsiteX78" fmla="*/ 8708995 w 12193149"/>
              <a:gd name="connsiteY78" fmla="*/ 1935518 h 2344739"/>
              <a:gd name="connsiteX79" fmla="*/ 8597219 w 12193149"/>
              <a:gd name="connsiteY79" fmla="*/ 1944090 h 2344739"/>
              <a:gd name="connsiteX80" fmla="*/ 8526378 w 12193149"/>
              <a:gd name="connsiteY80" fmla="*/ 1929248 h 2344739"/>
              <a:gd name="connsiteX81" fmla="*/ 8512131 w 12193149"/>
              <a:gd name="connsiteY81" fmla="*/ 1935163 h 2344739"/>
              <a:gd name="connsiteX82" fmla="*/ 8507315 w 12193149"/>
              <a:gd name="connsiteY82" fmla="*/ 1938164 h 2344739"/>
              <a:gd name="connsiteX83" fmla="*/ 8499116 w 12193149"/>
              <a:gd name="connsiteY83" fmla="*/ 1940902 h 2344739"/>
              <a:gd name="connsiteX84" fmla="*/ 8498742 w 12193149"/>
              <a:gd name="connsiteY84" fmla="*/ 1940723 h 2344739"/>
              <a:gd name="connsiteX85" fmla="*/ 8491397 w 12193149"/>
              <a:gd name="connsiteY85" fmla="*/ 1943773 h 2344739"/>
              <a:gd name="connsiteX86" fmla="*/ 8368330 w 12193149"/>
              <a:gd name="connsiteY86" fmla="*/ 1957815 h 2344739"/>
              <a:gd name="connsiteX87" fmla="*/ 8354947 w 12193149"/>
              <a:gd name="connsiteY87" fmla="*/ 1958009 h 2344739"/>
              <a:gd name="connsiteX88" fmla="*/ 8321252 w 12193149"/>
              <a:gd name="connsiteY88" fmla="*/ 1974587 h 2344739"/>
              <a:gd name="connsiteX89" fmla="*/ 8315581 w 12193149"/>
              <a:gd name="connsiteY89" fmla="*/ 1974913 h 2344739"/>
              <a:gd name="connsiteX90" fmla="*/ 8296322 w 12193149"/>
              <a:gd name="connsiteY90" fmla="*/ 1988808 h 2344739"/>
              <a:gd name="connsiteX91" fmla="*/ 8285424 w 12193149"/>
              <a:gd name="connsiteY91" fmla="*/ 1994631 h 2344739"/>
              <a:gd name="connsiteX92" fmla="*/ 8284298 w 12193149"/>
              <a:gd name="connsiteY92" fmla="*/ 1999074 h 2344739"/>
              <a:gd name="connsiteX93" fmla="*/ 8267224 w 12193149"/>
              <a:gd name="connsiteY93" fmla="*/ 2006249 h 2344739"/>
              <a:gd name="connsiteX94" fmla="*/ 8264525 w 12193149"/>
              <a:gd name="connsiteY94" fmla="*/ 2006019 h 2344739"/>
              <a:gd name="connsiteX95" fmla="*/ 8253181 w 12193149"/>
              <a:gd name="connsiteY95" fmla="*/ 2015862 h 2344739"/>
              <a:gd name="connsiteX96" fmla="*/ 8246982 w 12193149"/>
              <a:gd name="connsiteY96" fmla="*/ 2028854 h 2344739"/>
              <a:gd name="connsiteX97" fmla="*/ 8091420 w 12193149"/>
              <a:gd name="connsiteY97" fmla="*/ 2075015 h 2344739"/>
              <a:gd name="connsiteX98" fmla="*/ 7906555 w 12193149"/>
              <a:gd name="connsiteY98" fmla="*/ 2116988 h 2344739"/>
              <a:gd name="connsiteX99" fmla="*/ 7719893 w 12193149"/>
              <a:gd name="connsiteY99" fmla="*/ 2142703 h 2344739"/>
              <a:gd name="connsiteX100" fmla="*/ 7615495 w 12193149"/>
              <a:gd name="connsiteY100" fmla="*/ 2139232 h 2344739"/>
              <a:gd name="connsiteX101" fmla="*/ 7528691 w 12193149"/>
              <a:gd name="connsiteY101" fmla="*/ 2145060 h 2344739"/>
              <a:gd name="connsiteX102" fmla="*/ 7520719 w 12193149"/>
              <a:gd name="connsiteY102" fmla="*/ 2147613 h 2344739"/>
              <a:gd name="connsiteX103" fmla="*/ 7508559 w 12193149"/>
              <a:gd name="connsiteY103" fmla="*/ 2148948 h 2344739"/>
              <a:gd name="connsiteX104" fmla="*/ 7508188 w 12193149"/>
              <a:gd name="connsiteY104" fmla="*/ 2148621 h 2344739"/>
              <a:gd name="connsiteX105" fmla="*/ 7496943 w 12193149"/>
              <a:gd name="connsiteY105" fmla="*/ 2150573 h 2344739"/>
              <a:gd name="connsiteX106" fmla="*/ 7406539 w 12193149"/>
              <a:gd name="connsiteY106" fmla="*/ 2142468 h 2344739"/>
              <a:gd name="connsiteX107" fmla="*/ 7219707 w 12193149"/>
              <a:gd name="connsiteY107" fmla="*/ 2156680 h 2344739"/>
              <a:gd name="connsiteX108" fmla="*/ 7202249 w 12193149"/>
              <a:gd name="connsiteY108" fmla="*/ 2161230 h 2344739"/>
              <a:gd name="connsiteX109" fmla="*/ 7198152 w 12193149"/>
              <a:gd name="connsiteY109" fmla="*/ 2166588 h 2344739"/>
              <a:gd name="connsiteX110" fmla="*/ 7171956 w 12193149"/>
              <a:gd name="connsiteY110" fmla="*/ 2171236 h 2344739"/>
              <a:gd name="connsiteX111" fmla="*/ 7098136 w 12193149"/>
              <a:gd name="connsiteY111" fmla="*/ 2183464 h 2344739"/>
              <a:gd name="connsiteX112" fmla="*/ 7019644 w 12193149"/>
              <a:gd name="connsiteY112" fmla="*/ 2183090 h 2344739"/>
              <a:gd name="connsiteX113" fmla="*/ 6905294 w 12193149"/>
              <a:gd name="connsiteY113" fmla="*/ 2212596 h 2344739"/>
              <a:gd name="connsiteX114" fmla="*/ 6709370 w 12193149"/>
              <a:gd name="connsiteY114" fmla="*/ 2240551 h 2344739"/>
              <a:gd name="connsiteX115" fmla="*/ 6550602 w 12193149"/>
              <a:gd name="connsiteY115" fmla="*/ 2269327 h 2344739"/>
              <a:gd name="connsiteX116" fmla="*/ 6318708 w 12193149"/>
              <a:gd name="connsiteY116" fmla="*/ 2316127 h 2344739"/>
              <a:gd name="connsiteX117" fmla="*/ 6169822 w 12193149"/>
              <a:gd name="connsiteY117" fmla="*/ 2318214 h 2344739"/>
              <a:gd name="connsiteX118" fmla="*/ 6074996 w 12193149"/>
              <a:gd name="connsiteY118" fmla="*/ 2338676 h 2344739"/>
              <a:gd name="connsiteX119" fmla="*/ 6069677 w 12193149"/>
              <a:gd name="connsiteY119" fmla="*/ 2337139 h 2344739"/>
              <a:gd name="connsiteX120" fmla="*/ 6049786 w 12193149"/>
              <a:gd name="connsiteY120" fmla="*/ 2337822 h 2344739"/>
              <a:gd name="connsiteX121" fmla="*/ 6042433 w 12193149"/>
              <a:gd name="connsiteY121" fmla="*/ 2329473 h 2344739"/>
              <a:gd name="connsiteX122" fmla="*/ 6011238 w 12193149"/>
              <a:gd name="connsiteY122" fmla="*/ 2324380 h 2344739"/>
              <a:gd name="connsiteX123" fmla="*/ 5958523 w 12193149"/>
              <a:gd name="connsiteY123" fmla="*/ 2328024 h 2344739"/>
              <a:gd name="connsiteX124" fmla="*/ 5760067 w 12193149"/>
              <a:gd name="connsiteY124" fmla="*/ 2343716 h 2344739"/>
              <a:gd name="connsiteX125" fmla="*/ 5628108 w 12193149"/>
              <a:gd name="connsiteY125" fmla="*/ 2344739 h 2344739"/>
              <a:gd name="connsiteX126" fmla="*/ 5472054 w 12193149"/>
              <a:gd name="connsiteY126" fmla="*/ 2330719 h 2344739"/>
              <a:gd name="connsiteX127" fmla="*/ 5433909 w 12193149"/>
              <a:gd name="connsiteY127" fmla="*/ 2319466 h 2344739"/>
              <a:gd name="connsiteX128" fmla="*/ 5382817 w 12193149"/>
              <a:gd name="connsiteY128" fmla="*/ 2301764 h 2344739"/>
              <a:gd name="connsiteX129" fmla="*/ 5262912 w 12193149"/>
              <a:gd name="connsiteY129" fmla="*/ 2281347 h 2344739"/>
              <a:gd name="connsiteX130" fmla="*/ 5224109 w 12193149"/>
              <a:gd name="connsiteY130" fmla="*/ 2270223 h 2344739"/>
              <a:gd name="connsiteX131" fmla="*/ 5175808 w 12193149"/>
              <a:gd name="connsiteY131" fmla="*/ 2267233 h 2344739"/>
              <a:gd name="connsiteX132" fmla="*/ 5157702 w 12193149"/>
              <a:gd name="connsiteY132" fmla="*/ 2260010 h 2344739"/>
              <a:gd name="connsiteX133" fmla="*/ 5143747 w 12193149"/>
              <a:gd name="connsiteY133" fmla="*/ 2256610 h 2344739"/>
              <a:gd name="connsiteX134" fmla="*/ 5140744 w 12193149"/>
              <a:gd name="connsiteY134" fmla="*/ 2254509 h 2344739"/>
              <a:gd name="connsiteX135" fmla="*/ 5122807 w 12193149"/>
              <a:gd name="connsiteY135" fmla="*/ 2243656 h 2344739"/>
              <a:gd name="connsiteX136" fmla="*/ 5066938 w 12193149"/>
              <a:gd name="connsiteY136" fmla="*/ 2250227 h 2344739"/>
              <a:gd name="connsiteX137" fmla="*/ 5012662 w 12193149"/>
              <a:gd name="connsiteY137" fmla="*/ 2233846 h 2344739"/>
              <a:gd name="connsiteX138" fmla="*/ 4841589 w 12193149"/>
              <a:gd name="connsiteY138" fmla="*/ 2209829 h 2344739"/>
              <a:gd name="connsiteX139" fmla="*/ 4763595 w 12193149"/>
              <a:gd name="connsiteY139" fmla="*/ 2182061 h 2344739"/>
              <a:gd name="connsiteX140" fmla="*/ 4724334 w 12193149"/>
              <a:gd name="connsiteY140" fmla="*/ 2173047 h 2344739"/>
              <a:gd name="connsiteX141" fmla="*/ 4722324 w 12193149"/>
              <a:gd name="connsiteY141" fmla="*/ 2172298 h 2344739"/>
              <a:gd name="connsiteX142" fmla="*/ 4723259 w 12193149"/>
              <a:gd name="connsiteY142" fmla="*/ 2172087 h 2344739"/>
              <a:gd name="connsiteX143" fmla="*/ 4718350 w 12193149"/>
              <a:gd name="connsiteY143" fmla="*/ 2170817 h 2344739"/>
              <a:gd name="connsiteX144" fmla="*/ 4722324 w 12193149"/>
              <a:gd name="connsiteY144" fmla="*/ 2172298 h 2344739"/>
              <a:gd name="connsiteX145" fmla="*/ 4716674 w 12193149"/>
              <a:gd name="connsiteY145" fmla="*/ 2173573 h 2344739"/>
              <a:gd name="connsiteX146" fmla="*/ 4516962 w 12193149"/>
              <a:gd name="connsiteY146" fmla="*/ 2163671 h 2344739"/>
              <a:gd name="connsiteX147" fmla="*/ 4429691 w 12193149"/>
              <a:gd name="connsiteY147" fmla="*/ 2153020 h 2344739"/>
              <a:gd name="connsiteX148" fmla="*/ 4364023 w 12193149"/>
              <a:gd name="connsiteY148" fmla="*/ 2151674 h 2344739"/>
              <a:gd name="connsiteX149" fmla="*/ 4318114 w 12193149"/>
              <a:gd name="connsiteY149" fmla="*/ 2158289 h 2344739"/>
              <a:gd name="connsiteX150" fmla="*/ 4316258 w 12193149"/>
              <a:gd name="connsiteY150" fmla="*/ 2156948 h 2344739"/>
              <a:gd name="connsiteX151" fmla="*/ 4296292 w 12193149"/>
              <a:gd name="connsiteY151" fmla="*/ 2155069 h 2344739"/>
              <a:gd name="connsiteX152" fmla="*/ 4291212 w 12193149"/>
              <a:gd name="connsiteY152" fmla="*/ 2157986 h 2344739"/>
              <a:gd name="connsiteX153" fmla="*/ 4277290 w 12193149"/>
              <a:gd name="connsiteY153" fmla="*/ 2157740 h 2344739"/>
              <a:gd name="connsiteX154" fmla="*/ 4249265 w 12193149"/>
              <a:gd name="connsiteY154" fmla="*/ 2160064 h 2344739"/>
              <a:gd name="connsiteX155" fmla="*/ 4203199 w 12193149"/>
              <a:gd name="connsiteY155" fmla="*/ 2157269 h 2344739"/>
              <a:gd name="connsiteX156" fmla="*/ 4202893 w 12193149"/>
              <a:gd name="connsiteY156" fmla="*/ 2156010 h 2344739"/>
              <a:gd name="connsiteX157" fmla="*/ 4192396 w 12193149"/>
              <a:gd name="connsiteY157" fmla="*/ 2150376 h 2344739"/>
              <a:gd name="connsiteX158" fmla="*/ 4143893 w 12193149"/>
              <a:gd name="connsiteY158" fmla="*/ 2134511 h 2344739"/>
              <a:gd name="connsiteX159" fmla="*/ 4084245 w 12193149"/>
              <a:gd name="connsiteY159" fmla="*/ 2107978 h 2344739"/>
              <a:gd name="connsiteX160" fmla="*/ 4075694 w 12193149"/>
              <a:gd name="connsiteY160" fmla="*/ 2107143 h 2344739"/>
              <a:gd name="connsiteX161" fmla="*/ 4075575 w 12193149"/>
              <a:gd name="connsiteY161" fmla="*/ 2106844 h 2344739"/>
              <a:gd name="connsiteX162" fmla="*/ 4066658 w 12193149"/>
              <a:gd name="connsiteY162" fmla="*/ 2105400 h 2344739"/>
              <a:gd name="connsiteX163" fmla="*/ 4060102 w 12193149"/>
              <a:gd name="connsiteY163" fmla="*/ 2105618 h 2344739"/>
              <a:gd name="connsiteX164" fmla="*/ 4043512 w 12193149"/>
              <a:gd name="connsiteY164" fmla="*/ 2103997 h 2344739"/>
              <a:gd name="connsiteX165" fmla="*/ 4038145 w 12193149"/>
              <a:gd name="connsiteY165" fmla="*/ 2101563 h 2344739"/>
              <a:gd name="connsiteX166" fmla="*/ 4036511 w 12193149"/>
              <a:gd name="connsiteY166" fmla="*/ 2097896 h 2344739"/>
              <a:gd name="connsiteX167" fmla="*/ 4034926 w 12193149"/>
              <a:gd name="connsiteY167" fmla="*/ 2098131 h 2344739"/>
              <a:gd name="connsiteX168" fmla="*/ 4005686 w 12193149"/>
              <a:gd name="connsiteY168" fmla="*/ 2085563 h 2344739"/>
              <a:gd name="connsiteX169" fmla="*/ 3937994 w 12193149"/>
              <a:gd name="connsiteY169" fmla="*/ 2068106 h 2344739"/>
              <a:gd name="connsiteX170" fmla="*/ 3898423 w 12193149"/>
              <a:gd name="connsiteY170" fmla="*/ 2062451 h 2344739"/>
              <a:gd name="connsiteX171" fmla="*/ 3790908 w 12193149"/>
              <a:gd name="connsiteY171" fmla="*/ 2042213 h 2344739"/>
              <a:gd name="connsiteX172" fmla="*/ 3683661 w 12193149"/>
              <a:gd name="connsiteY172" fmla="*/ 2018290 h 2344739"/>
              <a:gd name="connsiteX173" fmla="*/ 3611183 w 12193149"/>
              <a:gd name="connsiteY173" fmla="*/ 1986019 h 2344739"/>
              <a:gd name="connsiteX174" fmla="*/ 3605003 w 12193149"/>
              <a:gd name="connsiteY174" fmla="*/ 1987381 h 2344739"/>
              <a:gd name="connsiteX175" fmla="*/ 3595884 w 12193149"/>
              <a:gd name="connsiteY175" fmla="*/ 1987545 h 2344739"/>
              <a:gd name="connsiteX176" fmla="*/ 3595649 w 12193149"/>
              <a:gd name="connsiteY176" fmla="*/ 1987276 h 2344739"/>
              <a:gd name="connsiteX177" fmla="*/ 3587126 w 12193149"/>
              <a:gd name="connsiteY177" fmla="*/ 1987966 h 2344739"/>
              <a:gd name="connsiteX178" fmla="*/ 3537283 w 12193149"/>
              <a:gd name="connsiteY178" fmla="*/ 1978267 h 2344739"/>
              <a:gd name="connsiteX179" fmla="*/ 3474371 w 12193149"/>
              <a:gd name="connsiteY179" fmla="*/ 1974606 h 2344739"/>
              <a:gd name="connsiteX180" fmla="*/ 3401876 w 12193149"/>
              <a:gd name="connsiteY180" fmla="*/ 1962558 h 2344739"/>
              <a:gd name="connsiteX181" fmla="*/ 3365036 w 12193149"/>
              <a:gd name="connsiteY181" fmla="*/ 1979510 h 2344739"/>
              <a:gd name="connsiteX182" fmla="*/ 3345174 w 12193149"/>
              <a:gd name="connsiteY182" fmla="*/ 1981192 h 2344739"/>
              <a:gd name="connsiteX183" fmla="*/ 3342846 w 12193149"/>
              <a:gd name="connsiteY183" fmla="*/ 1980217 h 2344739"/>
              <a:gd name="connsiteX184" fmla="*/ 3263504 w 12193149"/>
              <a:gd name="connsiteY184" fmla="*/ 1986094 h 2344739"/>
              <a:gd name="connsiteX185" fmla="*/ 3143704 w 12193149"/>
              <a:gd name="connsiteY185" fmla="*/ 1993869 h 2344739"/>
              <a:gd name="connsiteX186" fmla="*/ 3031439 w 12193149"/>
              <a:gd name="connsiteY186" fmla="*/ 1996512 h 2344739"/>
              <a:gd name="connsiteX187" fmla="*/ 2782717 w 12193149"/>
              <a:gd name="connsiteY187" fmla="*/ 2018333 h 2344739"/>
              <a:gd name="connsiteX188" fmla="*/ 2647675 w 12193149"/>
              <a:gd name="connsiteY188" fmla="*/ 2028869 h 2344739"/>
              <a:gd name="connsiteX189" fmla="*/ 2569176 w 12193149"/>
              <a:gd name="connsiteY189" fmla="*/ 2002628 h 2344739"/>
              <a:gd name="connsiteX190" fmla="*/ 2444403 w 12193149"/>
              <a:gd name="connsiteY190" fmla="*/ 2016529 h 2344739"/>
              <a:gd name="connsiteX191" fmla="*/ 2316260 w 12193149"/>
              <a:gd name="connsiteY191" fmla="*/ 2024996 h 2344739"/>
              <a:gd name="connsiteX192" fmla="*/ 2209726 w 12193149"/>
              <a:gd name="connsiteY192" fmla="*/ 2019763 h 2344739"/>
              <a:gd name="connsiteX193" fmla="*/ 2095813 w 12193149"/>
              <a:gd name="connsiteY193" fmla="*/ 2003052 h 2344739"/>
              <a:gd name="connsiteX194" fmla="*/ 1998504 w 12193149"/>
              <a:gd name="connsiteY194" fmla="*/ 1995032 h 2344739"/>
              <a:gd name="connsiteX195" fmla="*/ 1929320 w 12193149"/>
              <a:gd name="connsiteY195" fmla="*/ 2016977 h 2344739"/>
              <a:gd name="connsiteX196" fmla="*/ 1922798 w 12193149"/>
              <a:gd name="connsiteY196" fmla="*/ 2012146 h 2344739"/>
              <a:gd name="connsiteX197" fmla="*/ 1874228 w 12193149"/>
              <a:gd name="connsiteY197" fmla="*/ 2013741 h 2344739"/>
              <a:gd name="connsiteX198" fmla="*/ 1787803 w 12193149"/>
              <a:gd name="connsiteY198" fmla="*/ 2041363 h 2344739"/>
              <a:gd name="connsiteX199" fmla="*/ 1739352 w 12193149"/>
              <a:gd name="connsiteY199" fmla="*/ 2036312 h 2344739"/>
              <a:gd name="connsiteX200" fmla="*/ 1676219 w 12193149"/>
              <a:gd name="connsiteY200" fmla="*/ 2019963 h 2344739"/>
              <a:gd name="connsiteX201" fmla="*/ 1609817 w 12193149"/>
              <a:gd name="connsiteY201" fmla="*/ 2013066 h 2344739"/>
              <a:gd name="connsiteX202" fmla="*/ 1497258 w 12193149"/>
              <a:gd name="connsiteY202" fmla="*/ 1987476 h 2344739"/>
              <a:gd name="connsiteX203" fmla="*/ 1151127 w 12193149"/>
              <a:gd name="connsiteY203" fmla="*/ 1938041 h 2344739"/>
              <a:gd name="connsiteX204" fmla="*/ 859417 w 12193149"/>
              <a:gd name="connsiteY204" fmla="*/ 1928608 h 2344739"/>
              <a:gd name="connsiteX205" fmla="*/ 838688 w 12193149"/>
              <a:gd name="connsiteY205" fmla="*/ 1929821 h 2344739"/>
              <a:gd name="connsiteX206" fmla="*/ 817957 w 12193149"/>
              <a:gd name="connsiteY206" fmla="*/ 1927857 h 2344739"/>
              <a:gd name="connsiteX207" fmla="*/ 812654 w 12193149"/>
              <a:gd name="connsiteY207" fmla="*/ 1930751 h 2344739"/>
              <a:gd name="connsiteX208" fmla="*/ 721195 w 12193149"/>
              <a:gd name="connsiteY208" fmla="*/ 1929661 h 2344739"/>
              <a:gd name="connsiteX209" fmla="*/ 720890 w 12193149"/>
              <a:gd name="connsiteY209" fmla="*/ 1928399 h 2344739"/>
              <a:gd name="connsiteX210" fmla="*/ 710023 w 12193149"/>
              <a:gd name="connsiteY210" fmla="*/ 1922722 h 2344739"/>
              <a:gd name="connsiteX211" fmla="*/ 597940 w 12193149"/>
              <a:gd name="connsiteY211" fmla="*/ 1879864 h 2344739"/>
              <a:gd name="connsiteX212" fmla="*/ 579683 w 12193149"/>
              <a:gd name="connsiteY212" fmla="*/ 1877212 h 2344739"/>
              <a:gd name="connsiteX213" fmla="*/ 572865 w 12193149"/>
              <a:gd name="connsiteY213" fmla="*/ 1877401 h 2344739"/>
              <a:gd name="connsiteX214" fmla="*/ 446247 w 12193149"/>
              <a:gd name="connsiteY214" fmla="*/ 1839371 h 2344739"/>
              <a:gd name="connsiteX215" fmla="*/ 405163 w 12193149"/>
              <a:gd name="connsiteY215" fmla="*/ 1833548 h 2344739"/>
              <a:gd name="connsiteX216" fmla="*/ 293583 w 12193149"/>
              <a:gd name="connsiteY216" fmla="*/ 1812852 h 2344739"/>
              <a:gd name="connsiteX217" fmla="*/ 119529 w 12193149"/>
              <a:gd name="connsiteY217" fmla="*/ 1761047 h 2344739"/>
              <a:gd name="connsiteX218" fmla="*/ 16674 w 12193149"/>
              <a:gd name="connsiteY218" fmla="*/ 1758191 h 2344739"/>
              <a:gd name="connsiteX219" fmla="*/ 1150 w 12193149"/>
              <a:gd name="connsiteY219" fmla="*/ 1752722 h 2344739"/>
              <a:gd name="connsiteX220" fmla="*/ 1148 w 12193149"/>
              <a:gd name="connsiteY220" fmla="*/ 222213 h 2344739"/>
              <a:gd name="connsiteX221" fmla="*/ 1148 w 12193149"/>
              <a:gd name="connsiteY221"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585655 w 12193149"/>
              <a:gd name="connsiteY63" fmla="*/ 1795542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406539 w 12193149"/>
              <a:gd name="connsiteY105" fmla="*/ 2142468 h 2344739"/>
              <a:gd name="connsiteX106" fmla="*/ 7219707 w 12193149"/>
              <a:gd name="connsiteY106" fmla="*/ 2156680 h 2344739"/>
              <a:gd name="connsiteX107" fmla="*/ 7202249 w 12193149"/>
              <a:gd name="connsiteY107" fmla="*/ 2161230 h 2344739"/>
              <a:gd name="connsiteX108" fmla="*/ 7198152 w 12193149"/>
              <a:gd name="connsiteY108" fmla="*/ 2166588 h 2344739"/>
              <a:gd name="connsiteX109" fmla="*/ 7171956 w 12193149"/>
              <a:gd name="connsiteY109" fmla="*/ 2171236 h 2344739"/>
              <a:gd name="connsiteX110" fmla="*/ 7098136 w 12193149"/>
              <a:gd name="connsiteY110" fmla="*/ 2183464 h 2344739"/>
              <a:gd name="connsiteX111" fmla="*/ 7019644 w 12193149"/>
              <a:gd name="connsiteY111" fmla="*/ 2183090 h 2344739"/>
              <a:gd name="connsiteX112" fmla="*/ 6905294 w 12193149"/>
              <a:gd name="connsiteY112" fmla="*/ 2212596 h 2344739"/>
              <a:gd name="connsiteX113" fmla="*/ 6709370 w 12193149"/>
              <a:gd name="connsiteY113" fmla="*/ 2240551 h 2344739"/>
              <a:gd name="connsiteX114" fmla="*/ 6550602 w 12193149"/>
              <a:gd name="connsiteY114" fmla="*/ 2269327 h 2344739"/>
              <a:gd name="connsiteX115" fmla="*/ 6318708 w 12193149"/>
              <a:gd name="connsiteY115" fmla="*/ 2316127 h 2344739"/>
              <a:gd name="connsiteX116" fmla="*/ 6169822 w 12193149"/>
              <a:gd name="connsiteY116" fmla="*/ 2318214 h 2344739"/>
              <a:gd name="connsiteX117" fmla="*/ 6074996 w 12193149"/>
              <a:gd name="connsiteY117" fmla="*/ 2338676 h 2344739"/>
              <a:gd name="connsiteX118" fmla="*/ 6069677 w 12193149"/>
              <a:gd name="connsiteY118" fmla="*/ 2337139 h 2344739"/>
              <a:gd name="connsiteX119" fmla="*/ 6049786 w 12193149"/>
              <a:gd name="connsiteY119" fmla="*/ 2337822 h 2344739"/>
              <a:gd name="connsiteX120" fmla="*/ 6042433 w 12193149"/>
              <a:gd name="connsiteY120" fmla="*/ 2329473 h 2344739"/>
              <a:gd name="connsiteX121" fmla="*/ 6011238 w 12193149"/>
              <a:gd name="connsiteY121" fmla="*/ 2324380 h 2344739"/>
              <a:gd name="connsiteX122" fmla="*/ 5958523 w 12193149"/>
              <a:gd name="connsiteY122" fmla="*/ 2328024 h 2344739"/>
              <a:gd name="connsiteX123" fmla="*/ 5760067 w 12193149"/>
              <a:gd name="connsiteY123" fmla="*/ 2343716 h 2344739"/>
              <a:gd name="connsiteX124" fmla="*/ 5628108 w 12193149"/>
              <a:gd name="connsiteY124" fmla="*/ 2344739 h 2344739"/>
              <a:gd name="connsiteX125" fmla="*/ 5472054 w 12193149"/>
              <a:gd name="connsiteY125" fmla="*/ 2330719 h 2344739"/>
              <a:gd name="connsiteX126" fmla="*/ 5433909 w 12193149"/>
              <a:gd name="connsiteY126" fmla="*/ 2319466 h 2344739"/>
              <a:gd name="connsiteX127" fmla="*/ 5382817 w 12193149"/>
              <a:gd name="connsiteY127" fmla="*/ 2301764 h 2344739"/>
              <a:gd name="connsiteX128" fmla="*/ 5262912 w 12193149"/>
              <a:gd name="connsiteY128" fmla="*/ 2281347 h 2344739"/>
              <a:gd name="connsiteX129" fmla="*/ 5224109 w 12193149"/>
              <a:gd name="connsiteY129" fmla="*/ 2270223 h 2344739"/>
              <a:gd name="connsiteX130" fmla="*/ 5175808 w 12193149"/>
              <a:gd name="connsiteY130" fmla="*/ 2267233 h 2344739"/>
              <a:gd name="connsiteX131" fmla="*/ 5157702 w 12193149"/>
              <a:gd name="connsiteY131" fmla="*/ 2260010 h 2344739"/>
              <a:gd name="connsiteX132" fmla="*/ 5143747 w 12193149"/>
              <a:gd name="connsiteY132" fmla="*/ 2256610 h 2344739"/>
              <a:gd name="connsiteX133" fmla="*/ 5140744 w 12193149"/>
              <a:gd name="connsiteY133" fmla="*/ 2254509 h 2344739"/>
              <a:gd name="connsiteX134" fmla="*/ 5122807 w 12193149"/>
              <a:gd name="connsiteY134" fmla="*/ 2243656 h 2344739"/>
              <a:gd name="connsiteX135" fmla="*/ 5066938 w 12193149"/>
              <a:gd name="connsiteY135" fmla="*/ 2250227 h 2344739"/>
              <a:gd name="connsiteX136" fmla="*/ 5012662 w 12193149"/>
              <a:gd name="connsiteY136" fmla="*/ 2233846 h 2344739"/>
              <a:gd name="connsiteX137" fmla="*/ 4841589 w 12193149"/>
              <a:gd name="connsiteY137" fmla="*/ 2209829 h 2344739"/>
              <a:gd name="connsiteX138" fmla="*/ 4763595 w 12193149"/>
              <a:gd name="connsiteY138" fmla="*/ 2182061 h 2344739"/>
              <a:gd name="connsiteX139" fmla="*/ 4724334 w 12193149"/>
              <a:gd name="connsiteY139" fmla="*/ 2173047 h 2344739"/>
              <a:gd name="connsiteX140" fmla="*/ 4722324 w 12193149"/>
              <a:gd name="connsiteY140" fmla="*/ 2172298 h 2344739"/>
              <a:gd name="connsiteX141" fmla="*/ 4723259 w 12193149"/>
              <a:gd name="connsiteY141" fmla="*/ 2172087 h 2344739"/>
              <a:gd name="connsiteX142" fmla="*/ 4718350 w 12193149"/>
              <a:gd name="connsiteY142" fmla="*/ 2170817 h 2344739"/>
              <a:gd name="connsiteX143" fmla="*/ 4722324 w 12193149"/>
              <a:gd name="connsiteY143" fmla="*/ 2172298 h 2344739"/>
              <a:gd name="connsiteX144" fmla="*/ 4716674 w 12193149"/>
              <a:gd name="connsiteY144" fmla="*/ 2173573 h 2344739"/>
              <a:gd name="connsiteX145" fmla="*/ 4516962 w 12193149"/>
              <a:gd name="connsiteY145" fmla="*/ 2163671 h 2344739"/>
              <a:gd name="connsiteX146" fmla="*/ 4429691 w 12193149"/>
              <a:gd name="connsiteY146" fmla="*/ 2153020 h 2344739"/>
              <a:gd name="connsiteX147" fmla="*/ 4364023 w 12193149"/>
              <a:gd name="connsiteY147" fmla="*/ 2151674 h 2344739"/>
              <a:gd name="connsiteX148" fmla="*/ 4318114 w 12193149"/>
              <a:gd name="connsiteY148" fmla="*/ 2158289 h 2344739"/>
              <a:gd name="connsiteX149" fmla="*/ 4316258 w 12193149"/>
              <a:gd name="connsiteY149" fmla="*/ 2156948 h 2344739"/>
              <a:gd name="connsiteX150" fmla="*/ 4296292 w 12193149"/>
              <a:gd name="connsiteY150" fmla="*/ 2155069 h 2344739"/>
              <a:gd name="connsiteX151" fmla="*/ 4291212 w 12193149"/>
              <a:gd name="connsiteY151" fmla="*/ 2157986 h 2344739"/>
              <a:gd name="connsiteX152" fmla="*/ 4277290 w 12193149"/>
              <a:gd name="connsiteY152" fmla="*/ 2157740 h 2344739"/>
              <a:gd name="connsiteX153" fmla="*/ 4249265 w 12193149"/>
              <a:gd name="connsiteY153" fmla="*/ 2160064 h 2344739"/>
              <a:gd name="connsiteX154" fmla="*/ 4203199 w 12193149"/>
              <a:gd name="connsiteY154" fmla="*/ 2157269 h 2344739"/>
              <a:gd name="connsiteX155" fmla="*/ 4202893 w 12193149"/>
              <a:gd name="connsiteY155" fmla="*/ 2156010 h 2344739"/>
              <a:gd name="connsiteX156" fmla="*/ 4192396 w 12193149"/>
              <a:gd name="connsiteY156" fmla="*/ 2150376 h 2344739"/>
              <a:gd name="connsiteX157" fmla="*/ 4143893 w 12193149"/>
              <a:gd name="connsiteY157" fmla="*/ 2134511 h 2344739"/>
              <a:gd name="connsiteX158" fmla="*/ 4084245 w 12193149"/>
              <a:gd name="connsiteY158" fmla="*/ 2107978 h 2344739"/>
              <a:gd name="connsiteX159" fmla="*/ 4075694 w 12193149"/>
              <a:gd name="connsiteY159" fmla="*/ 2107143 h 2344739"/>
              <a:gd name="connsiteX160" fmla="*/ 4075575 w 12193149"/>
              <a:gd name="connsiteY160" fmla="*/ 2106844 h 2344739"/>
              <a:gd name="connsiteX161" fmla="*/ 4066658 w 12193149"/>
              <a:gd name="connsiteY161" fmla="*/ 2105400 h 2344739"/>
              <a:gd name="connsiteX162" fmla="*/ 4060102 w 12193149"/>
              <a:gd name="connsiteY162" fmla="*/ 2105618 h 2344739"/>
              <a:gd name="connsiteX163" fmla="*/ 4043512 w 12193149"/>
              <a:gd name="connsiteY163" fmla="*/ 2103997 h 2344739"/>
              <a:gd name="connsiteX164" fmla="*/ 4038145 w 12193149"/>
              <a:gd name="connsiteY164" fmla="*/ 2101563 h 2344739"/>
              <a:gd name="connsiteX165" fmla="*/ 4036511 w 12193149"/>
              <a:gd name="connsiteY165" fmla="*/ 2097896 h 2344739"/>
              <a:gd name="connsiteX166" fmla="*/ 4034926 w 12193149"/>
              <a:gd name="connsiteY166" fmla="*/ 2098131 h 2344739"/>
              <a:gd name="connsiteX167" fmla="*/ 4005686 w 12193149"/>
              <a:gd name="connsiteY167" fmla="*/ 2085563 h 2344739"/>
              <a:gd name="connsiteX168" fmla="*/ 3937994 w 12193149"/>
              <a:gd name="connsiteY168" fmla="*/ 2068106 h 2344739"/>
              <a:gd name="connsiteX169" fmla="*/ 3898423 w 12193149"/>
              <a:gd name="connsiteY169" fmla="*/ 2062451 h 2344739"/>
              <a:gd name="connsiteX170" fmla="*/ 3790908 w 12193149"/>
              <a:gd name="connsiteY170" fmla="*/ 2042213 h 2344739"/>
              <a:gd name="connsiteX171" fmla="*/ 3683661 w 12193149"/>
              <a:gd name="connsiteY171" fmla="*/ 2018290 h 2344739"/>
              <a:gd name="connsiteX172" fmla="*/ 3611183 w 12193149"/>
              <a:gd name="connsiteY172" fmla="*/ 1986019 h 2344739"/>
              <a:gd name="connsiteX173" fmla="*/ 3605003 w 12193149"/>
              <a:gd name="connsiteY173" fmla="*/ 1987381 h 2344739"/>
              <a:gd name="connsiteX174" fmla="*/ 3595884 w 12193149"/>
              <a:gd name="connsiteY174" fmla="*/ 1987545 h 2344739"/>
              <a:gd name="connsiteX175" fmla="*/ 3595649 w 12193149"/>
              <a:gd name="connsiteY175" fmla="*/ 1987276 h 2344739"/>
              <a:gd name="connsiteX176" fmla="*/ 3587126 w 12193149"/>
              <a:gd name="connsiteY176" fmla="*/ 1987966 h 2344739"/>
              <a:gd name="connsiteX177" fmla="*/ 3537283 w 12193149"/>
              <a:gd name="connsiteY177" fmla="*/ 1978267 h 2344739"/>
              <a:gd name="connsiteX178" fmla="*/ 3474371 w 12193149"/>
              <a:gd name="connsiteY178" fmla="*/ 1974606 h 2344739"/>
              <a:gd name="connsiteX179" fmla="*/ 3401876 w 12193149"/>
              <a:gd name="connsiteY179" fmla="*/ 1962558 h 2344739"/>
              <a:gd name="connsiteX180" fmla="*/ 3365036 w 12193149"/>
              <a:gd name="connsiteY180" fmla="*/ 1979510 h 2344739"/>
              <a:gd name="connsiteX181" fmla="*/ 3345174 w 12193149"/>
              <a:gd name="connsiteY181" fmla="*/ 1981192 h 2344739"/>
              <a:gd name="connsiteX182" fmla="*/ 3342846 w 12193149"/>
              <a:gd name="connsiteY182" fmla="*/ 1980217 h 2344739"/>
              <a:gd name="connsiteX183" fmla="*/ 3263504 w 12193149"/>
              <a:gd name="connsiteY183" fmla="*/ 1986094 h 2344739"/>
              <a:gd name="connsiteX184" fmla="*/ 3143704 w 12193149"/>
              <a:gd name="connsiteY184" fmla="*/ 1993869 h 2344739"/>
              <a:gd name="connsiteX185" fmla="*/ 3031439 w 12193149"/>
              <a:gd name="connsiteY185" fmla="*/ 1996512 h 2344739"/>
              <a:gd name="connsiteX186" fmla="*/ 2782717 w 12193149"/>
              <a:gd name="connsiteY186" fmla="*/ 2018333 h 2344739"/>
              <a:gd name="connsiteX187" fmla="*/ 2647675 w 12193149"/>
              <a:gd name="connsiteY187" fmla="*/ 2028869 h 2344739"/>
              <a:gd name="connsiteX188" fmla="*/ 2569176 w 12193149"/>
              <a:gd name="connsiteY188" fmla="*/ 2002628 h 2344739"/>
              <a:gd name="connsiteX189" fmla="*/ 2444403 w 12193149"/>
              <a:gd name="connsiteY189" fmla="*/ 2016529 h 2344739"/>
              <a:gd name="connsiteX190" fmla="*/ 2316260 w 12193149"/>
              <a:gd name="connsiteY190" fmla="*/ 2024996 h 2344739"/>
              <a:gd name="connsiteX191" fmla="*/ 2209726 w 12193149"/>
              <a:gd name="connsiteY191" fmla="*/ 2019763 h 2344739"/>
              <a:gd name="connsiteX192" fmla="*/ 2095813 w 12193149"/>
              <a:gd name="connsiteY192" fmla="*/ 2003052 h 2344739"/>
              <a:gd name="connsiteX193" fmla="*/ 1998504 w 12193149"/>
              <a:gd name="connsiteY193" fmla="*/ 1995032 h 2344739"/>
              <a:gd name="connsiteX194" fmla="*/ 1929320 w 12193149"/>
              <a:gd name="connsiteY194" fmla="*/ 2016977 h 2344739"/>
              <a:gd name="connsiteX195" fmla="*/ 1922798 w 12193149"/>
              <a:gd name="connsiteY195" fmla="*/ 2012146 h 2344739"/>
              <a:gd name="connsiteX196" fmla="*/ 1874228 w 12193149"/>
              <a:gd name="connsiteY196" fmla="*/ 2013741 h 2344739"/>
              <a:gd name="connsiteX197" fmla="*/ 1787803 w 12193149"/>
              <a:gd name="connsiteY197" fmla="*/ 2041363 h 2344739"/>
              <a:gd name="connsiteX198" fmla="*/ 1739352 w 12193149"/>
              <a:gd name="connsiteY198" fmla="*/ 2036312 h 2344739"/>
              <a:gd name="connsiteX199" fmla="*/ 1676219 w 12193149"/>
              <a:gd name="connsiteY199" fmla="*/ 2019963 h 2344739"/>
              <a:gd name="connsiteX200" fmla="*/ 1609817 w 12193149"/>
              <a:gd name="connsiteY200" fmla="*/ 2013066 h 2344739"/>
              <a:gd name="connsiteX201" fmla="*/ 1497258 w 12193149"/>
              <a:gd name="connsiteY201" fmla="*/ 1987476 h 2344739"/>
              <a:gd name="connsiteX202" fmla="*/ 1151127 w 12193149"/>
              <a:gd name="connsiteY202" fmla="*/ 1938041 h 2344739"/>
              <a:gd name="connsiteX203" fmla="*/ 859417 w 12193149"/>
              <a:gd name="connsiteY203" fmla="*/ 1928608 h 2344739"/>
              <a:gd name="connsiteX204" fmla="*/ 838688 w 12193149"/>
              <a:gd name="connsiteY204" fmla="*/ 1929821 h 2344739"/>
              <a:gd name="connsiteX205" fmla="*/ 817957 w 12193149"/>
              <a:gd name="connsiteY205" fmla="*/ 1927857 h 2344739"/>
              <a:gd name="connsiteX206" fmla="*/ 812654 w 12193149"/>
              <a:gd name="connsiteY206" fmla="*/ 1930751 h 2344739"/>
              <a:gd name="connsiteX207" fmla="*/ 721195 w 12193149"/>
              <a:gd name="connsiteY207" fmla="*/ 1929661 h 2344739"/>
              <a:gd name="connsiteX208" fmla="*/ 720890 w 12193149"/>
              <a:gd name="connsiteY208" fmla="*/ 1928399 h 2344739"/>
              <a:gd name="connsiteX209" fmla="*/ 710023 w 12193149"/>
              <a:gd name="connsiteY209" fmla="*/ 1922722 h 2344739"/>
              <a:gd name="connsiteX210" fmla="*/ 597940 w 12193149"/>
              <a:gd name="connsiteY210" fmla="*/ 1879864 h 2344739"/>
              <a:gd name="connsiteX211" fmla="*/ 579683 w 12193149"/>
              <a:gd name="connsiteY211" fmla="*/ 1877212 h 2344739"/>
              <a:gd name="connsiteX212" fmla="*/ 572865 w 12193149"/>
              <a:gd name="connsiteY212" fmla="*/ 1877401 h 2344739"/>
              <a:gd name="connsiteX213" fmla="*/ 446247 w 12193149"/>
              <a:gd name="connsiteY213" fmla="*/ 1839371 h 2344739"/>
              <a:gd name="connsiteX214" fmla="*/ 405163 w 12193149"/>
              <a:gd name="connsiteY214" fmla="*/ 1833548 h 2344739"/>
              <a:gd name="connsiteX215" fmla="*/ 293583 w 12193149"/>
              <a:gd name="connsiteY215" fmla="*/ 1812852 h 2344739"/>
              <a:gd name="connsiteX216" fmla="*/ 119529 w 12193149"/>
              <a:gd name="connsiteY216" fmla="*/ 1761047 h 2344739"/>
              <a:gd name="connsiteX217" fmla="*/ 16674 w 12193149"/>
              <a:gd name="connsiteY217" fmla="*/ 1758191 h 2344739"/>
              <a:gd name="connsiteX218" fmla="*/ 1150 w 12193149"/>
              <a:gd name="connsiteY218" fmla="*/ 1752722 h 2344739"/>
              <a:gd name="connsiteX219" fmla="*/ 1148 w 12193149"/>
              <a:gd name="connsiteY219" fmla="*/ 222213 h 2344739"/>
              <a:gd name="connsiteX220" fmla="*/ 1148 w 12193149"/>
              <a:gd name="connsiteY220"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749767 w 12193149"/>
              <a:gd name="connsiteY23" fmla="*/ 872002 h 2344739"/>
              <a:gd name="connsiteX24" fmla="*/ 11590693 w 12193149"/>
              <a:gd name="connsiteY24" fmla="*/ 963777 h 2344739"/>
              <a:gd name="connsiteX25" fmla="*/ 11506817 w 12193149"/>
              <a:gd name="connsiteY25" fmla="*/ 1033623 h 2344739"/>
              <a:gd name="connsiteX26" fmla="*/ 11280332 w 12193149"/>
              <a:gd name="connsiteY26" fmla="*/ 1223571 h 2344739"/>
              <a:gd name="connsiteX27" fmla="*/ 11228309 w 12193149"/>
              <a:gd name="connsiteY27" fmla="*/ 1276236 h 2344739"/>
              <a:gd name="connsiteX28" fmla="*/ 11218087 w 12193149"/>
              <a:gd name="connsiteY28" fmla="*/ 1275961 h 2344739"/>
              <a:gd name="connsiteX29" fmla="*/ 11217184 w 12193149"/>
              <a:gd name="connsiteY29" fmla="*/ 1275018 h 2344739"/>
              <a:gd name="connsiteX30" fmla="*/ 11188885 w 12193149"/>
              <a:gd name="connsiteY30" fmla="*/ 1292383 h 2344739"/>
              <a:gd name="connsiteX31" fmla="*/ 11184501 w 12193149"/>
              <a:gd name="connsiteY31" fmla="*/ 1292525 h 2344739"/>
              <a:gd name="connsiteX32" fmla="*/ 11166854 w 12193149"/>
              <a:gd name="connsiteY32" fmla="*/ 1306612 h 2344739"/>
              <a:gd name="connsiteX33" fmla="*/ 11157311 w 12193149"/>
              <a:gd name="connsiteY33" fmla="*/ 1312414 h 2344739"/>
              <a:gd name="connsiteX34" fmla="*/ 11155496 w 12193149"/>
              <a:gd name="connsiteY34" fmla="*/ 1317097 h 2344739"/>
              <a:gd name="connsiteX35" fmla="*/ 11140961 w 12193149"/>
              <a:gd name="connsiteY35" fmla="*/ 1324115 h 2344739"/>
              <a:gd name="connsiteX36" fmla="*/ 11138961 w 12193149"/>
              <a:gd name="connsiteY36" fmla="*/ 1323772 h 2344739"/>
              <a:gd name="connsiteX37" fmla="*/ 11128208 w 12193149"/>
              <a:gd name="connsiteY37" fmla="*/ 1333832 h 2344739"/>
              <a:gd name="connsiteX38" fmla="*/ 11120691 w 12193149"/>
              <a:gd name="connsiteY38" fmla="*/ 1347424 h 2344739"/>
              <a:gd name="connsiteX39" fmla="*/ 10894683 w 12193149"/>
              <a:gd name="connsiteY39" fmla="*/ 1473399 h 2344739"/>
              <a:gd name="connsiteX40" fmla="*/ 10773300 w 12193149"/>
              <a:gd name="connsiteY40" fmla="*/ 1523191 h 2344739"/>
              <a:gd name="connsiteX41" fmla="*/ 10627668 w 12193149"/>
              <a:gd name="connsiteY41" fmla="*/ 1559229 h 2344739"/>
              <a:gd name="connsiteX42" fmla="*/ 10581895 w 12193149"/>
              <a:gd name="connsiteY42" fmla="*/ 1568689 h 2344739"/>
              <a:gd name="connsiteX43" fmla="*/ 10547790 w 12193149"/>
              <a:gd name="connsiteY43" fmla="*/ 1598423 h 2344739"/>
              <a:gd name="connsiteX44" fmla="*/ 10529643 w 12193149"/>
              <a:gd name="connsiteY44" fmla="*/ 1596907 h 2344739"/>
              <a:gd name="connsiteX45" fmla="*/ 10526446 w 12193149"/>
              <a:gd name="connsiteY45" fmla="*/ 1596411 h 2344739"/>
              <a:gd name="connsiteX46" fmla="*/ 10515129 w 12193149"/>
              <a:gd name="connsiteY46" fmla="*/ 1599537 h 2344739"/>
              <a:gd name="connsiteX47" fmla="*/ 10491735 w 12193149"/>
              <a:gd name="connsiteY47" fmla="*/ 1594156 h 2344739"/>
              <a:gd name="connsiteX48" fmla="*/ 10471418 w 12193149"/>
              <a:gd name="connsiteY48" fmla="*/ 1601693 h 2344739"/>
              <a:gd name="connsiteX49" fmla="*/ 10377042 w 12193149"/>
              <a:gd name="connsiteY49" fmla="*/ 1644598 h 2344739"/>
              <a:gd name="connsiteX50" fmla="*/ 10319338 w 12193149"/>
              <a:gd name="connsiteY50" fmla="*/ 1666221 h 2344739"/>
              <a:gd name="connsiteX51" fmla="*/ 10295467 w 12193149"/>
              <a:gd name="connsiteY51" fmla="*/ 1668079 h 2344739"/>
              <a:gd name="connsiteX52" fmla="*/ 10263443 w 12193149"/>
              <a:gd name="connsiteY52" fmla="*/ 1674948 h 2344739"/>
              <a:gd name="connsiteX53" fmla="*/ 10205418 w 12193149"/>
              <a:gd name="connsiteY53" fmla="*/ 1682149 h 2344739"/>
              <a:gd name="connsiteX54" fmla="*/ 10177759 w 12193149"/>
              <a:gd name="connsiteY54" fmla="*/ 1692943 h 2344739"/>
              <a:gd name="connsiteX55" fmla="*/ 10165070 w 12193149"/>
              <a:gd name="connsiteY55" fmla="*/ 1693739 h 2344739"/>
              <a:gd name="connsiteX56" fmla="*/ 10156308 w 12193149"/>
              <a:gd name="connsiteY56" fmla="*/ 1707487 h 2344739"/>
              <a:gd name="connsiteX57" fmla="*/ 10118267 w 12193149"/>
              <a:gd name="connsiteY57" fmla="*/ 1731142 h 2344739"/>
              <a:gd name="connsiteX58" fmla="*/ 10083317 w 12193149"/>
              <a:gd name="connsiteY58" fmla="*/ 1743296 h 2344739"/>
              <a:gd name="connsiteX59" fmla="*/ 10040388 w 12193149"/>
              <a:gd name="connsiteY59" fmla="*/ 1741632 h 2344739"/>
              <a:gd name="connsiteX60" fmla="*/ 9961167 w 12193149"/>
              <a:gd name="connsiteY60" fmla="*/ 1757147 h 2344739"/>
              <a:gd name="connsiteX61" fmla="*/ 9848940 w 12193149"/>
              <a:gd name="connsiteY61" fmla="*/ 1763915 h 2344739"/>
              <a:gd name="connsiteX62" fmla="*/ 9729457 w 12193149"/>
              <a:gd name="connsiteY62" fmla="*/ 1784122 h 2344739"/>
              <a:gd name="connsiteX63" fmla="*/ 9613704 w 12193149"/>
              <a:gd name="connsiteY63" fmla="*/ 1812371 h 2344739"/>
              <a:gd name="connsiteX64" fmla="*/ 9338590 w 12193149"/>
              <a:gd name="connsiteY64" fmla="*/ 1869293 h 2344739"/>
              <a:gd name="connsiteX65" fmla="*/ 9232518 w 12193149"/>
              <a:gd name="connsiteY65" fmla="*/ 1893149 h 2344739"/>
              <a:gd name="connsiteX66" fmla="*/ 9156690 w 12193149"/>
              <a:gd name="connsiteY66" fmla="*/ 1903228 h 2344739"/>
              <a:gd name="connsiteX67" fmla="*/ 9054601 w 12193149"/>
              <a:gd name="connsiteY67" fmla="*/ 1910755 h 2344739"/>
              <a:gd name="connsiteX68" fmla="*/ 9006634 w 12193149"/>
              <a:gd name="connsiteY68" fmla="*/ 1914040 h 2344739"/>
              <a:gd name="connsiteX69" fmla="*/ 9006349 w 12193149"/>
              <a:gd name="connsiteY69" fmla="*/ 1913800 h 2344739"/>
              <a:gd name="connsiteX70" fmla="*/ 8997380 w 12193149"/>
              <a:gd name="connsiteY70" fmla="*/ 1915011 h 2344739"/>
              <a:gd name="connsiteX71" fmla="*/ 8991542 w 12193149"/>
              <a:gd name="connsiteY71" fmla="*/ 1917072 h 2344739"/>
              <a:gd name="connsiteX72" fmla="*/ 8975485 w 12193149"/>
              <a:gd name="connsiteY72" fmla="*/ 1920298 h 2344739"/>
              <a:gd name="connsiteX73" fmla="*/ 8969159 w 12193149"/>
              <a:gd name="connsiteY73" fmla="*/ 1919598 h 2344739"/>
              <a:gd name="connsiteX74" fmla="*/ 8964196 w 12193149"/>
              <a:gd name="connsiteY74" fmla="*/ 1917373 h 2344739"/>
              <a:gd name="connsiteX75" fmla="*/ 8930136 w 12193149"/>
              <a:gd name="connsiteY75" fmla="*/ 1914185 h 2344739"/>
              <a:gd name="connsiteX76" fmla="*/ 8753592 w 12193149"/>
              <a:gd name="connsiteY76" fmla="*/ 1933417 h 2344739"/>
              <a:gd name="connsiteX77" fmla="*/ 8708995 w 12193149"/>
              <a:gd name="connsiteY77" fmla="*/ 1935518 h 2344739"/>
              <a:gd name="connsiteX78" fmla="*/ 8597219 w 12193149"/>
              <a:gd name="connsiteY78" fmla="*/ 1944090 h 2344739"/>
              <a:gd name="connsiteX79" fmla="*/ 8526378 w 12193149"/>
              <a:gd name="connsiteY79" fmla="*/ 1929248 h 2344739"/>
              <a:gd name="connsiteX80" fmla="*/ 8512131 w 12193149"/>
              <a:gd name="connsiteY80" fmla="*/ 1935163 h 2344739"/>
              <a:gd name="connsiteX81" fmla="*/ 8507315 w 12193149"/>
              <a:gd name="connsiteY81" fmla="*/ 1938164 h 2344739"/>
              <a:gd name="connsiteX82" fmla="*/ 8499116 w 12193149"/>
              <a:gd name="connsiteY82" fmla="*/ 1940902 h 2344739"/>
              <a:gd name="connsiteX83" fmla="*/ 8498742 w 12193149"/>
              <a:gd name="connsiteY83" fmla="*/ 1940723 h 2344739"/>
              <a:gd name="connsiteX84" fmla="*/ 8491397 w 12193149"/>
              <a:gd name="connsiteY84" fmla="*/ 1943773 h 2344739"/>
              <a:gd name="connsiteX85" fmla="*/ 8368330 w 12193149"/>
              <a:gd name="connsiteY85" fmla="*/ 1957815 h 2344739"/>
              <a:gd name="connsiteX86" fmla="*/ 8354947 w 12193149"/>
              <a:gd name="connsiteY86" fmla="*/ 1958009 h 2344739"/>
              <a:gd name="connsiteX87" fmla="*/ 8321252 w 12193149"/>
              <a:gd name="connsiteY87" fmla="*/ 1974587 h 2344739"/>
              <a:gd name="connsiteX88" fmla="*/ 8315581 w 12193149"/>
              <a:gd name="connsiteY88" fmla="*/ 1974913 h 2344739"/>
              <a:gd name="connsiteX89" fmla="*/ 8296322 w 12193149"/>
              <a:gd name="connsiteY89" fmla="*/ 1988808 h 2344739"/>
              <a:gd name="connsiteX90" fmla="*/ 8285424 w 12193149"/>
              <a:gd name="connsiteY90" fmla="*/ 1994631 h 2344739"/>
              <a:gd name="connsiteX91" fmla="*/ 8284298 w 12193149"/>
              <a:gd name="connsiteY91" fmla="*/ 1999074 h 2344739"/>
              <a:gd name="connsiteX92" fmla="*/ 8267224 w 12193149"/>
              <a:gd name="connsiteY92" fmla="*/ 2006249 h 2344739"/>
              <a:gd name="connsiteX93" fmla="*/ 8264525 w 12193149"/>
              <a:gd name="connsiteY93" fmla="*/ 2006019 h 2344739"/>
              <a:gd name="connsiteX94" fmla="*/ 8253181 w 12193149"/>
              <a:gd name="connsiteY94" fmla="*/ 2015862 h 2344739"/>
              <a:gd name="connsiteX95" fmla="*/ 8246982 w 12193149"/>
              <a:gd name="connsiteY95" fmla="*/ 2028854 h 2344739"/>
              <a:gd name="connsiteX96" fmla="*/ 8091420 w 12193149"/>
              <a:gd name="connsiteY96" fmla="*/ 2075015 h 2344739"/>
              <a:gd name="connsiteX97" fmla="*/ 7906555 w 12193149"/>
              <a:gd name="connsiteY97" fmla="*/ 2116988 h 2344739"/>
              <a:gd name="connsiteX98" fmla="*/ 7719893 w 12193149"/>
              <a:gd name="connsiteY98" fmla="*/ 2142703 h 2344739"/>
              <a:gd name="connsiteX99" fmla="*/ 7615495 w 12193149"/>
              <a:gd name="connsiteY99" fmla="*/ 2139232 h 2344739"/>
              <a:gd name="connsiteX100" fmla="*/ 7528691 w 12193149"/>
              <a:gd name="connsiteY100" fmla="*/ 2145060 h 2344739"/>
              <a:gd name="connsiteX101" fmla="*/ 7520719 w 12193149"/>
              <a:gd name="connsiteY101" fmla="*/ 2147613 h 2344739"/>
              <a:gd name="connsiteX102" fmla="*/ 7508559 w 12193149"/>
              <a:gd name="connsiteY102" fmla="*/ 2148948 h 2344739"/>
              <a:gd name="connsiteX103" fmla="*/ 7508188 w 12193149"/>
              <a:gd name="connsiteY103" fmla="*/ 2148621 h 2344739"/>
              <a:gd name="connsiteX104" fmla="*/ 7496943 w 12193149"/>
              <a:gd name="connsiteY104" fmla="*/ 2150573 h 2344739"/>
              <a:gd name="connsiteX105" fmla="*/ 7219707 w 12193149"/>
              <a:gd name="connsiteY105" fmla="*/ 2156680 h 2344739"/>
              <a:gd name="connsiteX106" fmla="*/ 7202249 w 12193149"/>
              <a:gd name="connsiteY106" fmla="*/ 2161230 h 2344739"/>
              <a:gd name="connsiteX107" fmla="*/ 7198152 w 12193149"/>
              <a:gd name="connsiteY107" fmla="*/ 2166588 h 2344739"/>
              <a:gd name="connsiteX108" fmla="*/ 7171956 w 12193149"/>
              <a:gd name="connsiteY108" fmla="*/ 2171236 h 2344739"/>
              <a:gd name="connsiteX109" fmla="*/ 7098136 w 12193149"/>
              <a:gd name="connsiteY109" fmla="*/ 2183464 h 2344739"/>
              <a:gd name="connsiteX110" fmla="*/ 7019644 w 12193149"/>
              <a:gd name="connsiteY110" fmla="*/ 2183090 h 2344739"/>
              <a:gd name="connsiteX111" fmla="*/ 6905294 w 12193149"/>
              <a:gd name="connsiteY111" fmla="*/ 2212596 h 2344739"/>
              <a:gd name="connsiteX112" fmla="*/ 6709370 w 12193149"/>
              <a:gd name="connsiteY112" fmla="*/ 2240551 h 2344739"/>
              <a:gd name="connsiteX113" fmla="*/ 6550602 w 12193149"/>
              <a:gd name="connsiteY113" fmla="*/ 2269327 h 2344739"/>
              <a:gd name="connsiteX114" fmla="*/ 6318708 w 12193149"/>
              <a:gd name="connsiteY114" fmla="*/ 2316127 h 2344739"/>
              <a:gd name="connsiteX115" fmla="*/ 6169822 w 12193149"/>
              <a:gd name="connsiteY115" fmla="*/ 2318214 h 2344739"/>
              <a:gd name="connsiteX116" fmla="*/ 6074996 w 12193149"/>
              <a:gd name="connsiteY116" fmla="*/ 2338676 h 2344739"/>
              <a:gd name="connsiteX117" fmla="*/ 6069677 w 12193149"/>
              <a:gd name="connsiteY117" fmla="*/ 2337139 h 2344739"/>
              <a:gd name="connsiteX118" fmla="*/ 6049786 w 12193149"/>
              <a:gd name="connsiteY118" fmla="*/ 2337822 h 2344739"/>
              <a:gd name="connsiteX119" fmla="*/ 6042433 w 12193149"/>
              <a:gd name="connsiteY119" fmla="*/ 2329473 h 2344739"/>
              <a:gd name="connsiteX120" fmla="*/ 6011238 w 12193149"/>
              <a:gd name="connsiteY120" fmla="*/ 2324380 h 2344739"/>
              <a:gd name="connsiteX121" fmla="*/ 5958523 w 12193149"/>
              <a:gd name="connsiteY121" fmla="*/ 2328024 h 2344739"/>
              <a:gd name="connsiteX122" fmla="*/ 5760067 w 12193149"/>
              <a:gd name="connsiteY122" fmla="*/ 2343716 h 2344739"/>
              <a:gd name="connsiteX123" fmla="*/ 5628108 w 12193149"/>
              <a:gd name="connsiteY123" fmla="*/ 2344739 h 2344739"/>
              <a:gd name="connsiteX124" fmla="*/ 5472054 w 12193149"/>
              <a:gd name="connsiteY124" fmla="*/ 2330719 h 2344739"/>
              <a:gd name="connsiteX125" fmla="*/ 5433909 w 12193149"/>
              <a:gd name="connsiteY125" fmla="*/ 2319466 h 2344739"/>
              <a:gd name="connsiteX126" fmla="*/ 5382817 w 12193149"/>
              <a:gd name="connsiteY126" fmla="*/ 2301764 h 2344739"/>
              <a:gd name="connsiteX127" fmla="*/ 5262912 w 12193149"/>
              <a:gd name="connsiteY127" fmla="*/ 2281347 h 2344739"/>
              <a:gd name="connsiteX128" fmla="*/ 5224109 w 12193149"/>
              <a:gd name="connsiteY128" fmla="*/ 2270223 h 2344739"/>
              <a:gd name="connsiteX129" fmla="*/ 5175808 w 12193149"/>
              <a:gd name="connsiteY129" fmla="*/ 2267233 h 2344739"/>
              <a:gd name="connsiteX130" fmla="*/ 5157702 w 12193149"/>
              <a:gd name="connsiteY130" fmla="*/ 2260010 h 2344739"/>
              <a:gd name="connsiteX131" fmla="*/ 5143747 w 12193149"/>
              <a:gd name="connsiteY131" fmla="*/ 2256610 h 2344739"/>
              <a:gd name="connsiteX132" fmla="*/ 5140744 w 12193149"/>
              <a:gd name="connsiteY132" fmla="*/ 2254509 h 2344739"/>
              <a:gd name="connsiteX133" fmla="*/ 5122807 w 12193149"/>
              <a:gd name="connsiteY133" fmla="*/ 2243656 h 2344739"/>
              <a:gd name="connsiteX134" fmla="*/ 5066938 w 12193149"/>
              <a:gd name="connsiteY134" fmla="*/ 2250227 h 2344739"/>
              <a:gd name="connsiteX135" fmla="*/ 5012662 w 12193149"/>
              <a:gd name="connsiteY135" fmla="*/ 2233846 h 2344739"/>
              <a:gd name="connsiteX136" fmla="*/ 4841589 w 12193149"/>
              <a:gd name="connsiteY136" fmla="*/ 2209829 h 2344739"/>
              <a:gd name="connsiteX137" fmla="*/ 4763595 w 12193149"/>
              <a:gd name="connsiteY137" fmla="*/ 2182061 h 2344739"/>
              <a:gd name="connsiteX138" fmla="*/ 4724334 w 12193149"/>
              <a:gd name="connsiteY138" fmla="*/ 2173047 h 2344739"/>
              <a:gd name="connsiteX139" fmla="*/ 4722324 w 12193149"/>
              <a:gd name="connsiteY139" fmla="*/ 2172298 h 2344739"/>
              <a:gd name="connsiteX140" fmla="*/ 4723259 w 12193149"/>
              <a:gd name="connsiteY140" fmla="*/ 2172087 h 2344739"/>
              <a:gd name="connsiteX141" fmla="*/ 4718350 w 12193149"/>
              <a:gd name="connsiteY141" fmla="*/ 2170817 h 2344739"/>
              <a:gd name="connsiteX142" fmla="*/ 4722324 w 12193149"/>
              <a:gd name="connsiteY142" fmla="*/ 2172298 h 2344739"/>
              <a:gd name="connsiteX143" fmla="*/ 4716674 w 12193149"/>
              <a:gd name="connsiteY143" fmla="*/ 2173573 h 2344739"/>
              <a:gd name="connsiteX144" fmla="*/ 4516962 w 12193149"/>
              <a:gd name="connsiteY144" fmla="*/ 2163671 h 2344739"/>
              <a:gd name="connsiteX145" fmla="*/ 4429691 w 12193149"/>
              <a:gd name="connsiteY145" fmla="*/ 2153020 h 2344739"/>
              <a:gd name="connsiteX146" fmla="*/ 4364023 w 12193149"/>
              <a:gd name="connsiteY146" fmla="*/ 2151674 h 2344739"/>
              <a:gd name="connsiteX147" fmla="*/ 4318114 w 12193149"/>
              <a:gd name="connsiteY147" fmla="*/ 2158289 h 2344739"/>
              <a:gd name="connsiteX148" fmla="*/ 4316258 w 12193149"/>
              <a:gd name="connsiteY148" fmla="*/ 2156948 h 2344739"/>
              <a:gd name="connsiteX149" fmla="*/ 4296292 w 12193149"/>
              <a:gd name="connsiteY149" fmla="*/ 2155069 h 2344739"/>
              <a:gd name="connsiteX150" fmla="*/ 4291212 w 12193149"/>
              <a:gd name="connsiteY150" fmla="*/ 2157986 h 2344739"/>
              <a:gd name="connsiteX151" fmla="*/ 4277290 w 12193149"/>
              <a:gd name="connsiteY151" fmla="*/ 2157740 h 2344739"/>
              <a:gd name="connsiteX152" fmla="*/ 4249265 w 12193149"/>
              <a:gd name="connsiteY152" fmla="*/ 2160064 h 2344739"/>
              <a:gd name="connsiteX153" fmla="*/ 4203199 w 12193149"/>
              <a:gd name="connsiteY153" fmla="*/ 2157269 h 2344739"/>
              <a:gd name="connsiteX154" fmla="*/ 4202893 w 12193149"/>
              <a:gd name="connsiteY154" fmla="*/ 2156010 h 2344739"/>
              <a:gd name="connsiteX155" fmla="*/ 4192396 w 12193149"/>
              <a:gd name="connsiteY155" fmla="*/ 2150376 h 2344739"/>
              <a:gd name="connsiteX156" fmla="*/ 4143893 w 12193149"/>
              <a:gd name="connsiteY156" fmla="*/ 2134511 h 2344739"/>
              <a:gd name="connsiteX157" fmla="*/ 4084245 w 12193149"/>
              <a:gd name="connsiteY157" fmla="*/ 2107978 h 2344739"/>
              <a:gd name="connsiteX158" fmla="*/ 4075694 w 12193149"/>
              <a:gd name="connsiteY158" fmla="*/ 2107143 h 2344739"/>
              <a:gd name="connsiteX159" fmla="*/ 4075575 w 12193149"/>
              <a:gd name="connsiteY159" fmla="*/ 2106844 h 2344739"/>
              <a:gd name="connsiteX160" fmla="*/ 4066658 w 12193149"/>
              <a:gd name="connsiteY160" fmla="*/ 2105400 h 2344739"/>
              <a:gd name="connsiteX161" fmla="*/ 4060102 w 12193149"/>
              <a:gd name="connsiteY161" fmla="*/ 2105618 h 2344739"/>
              <a:gd name="connsiteX162" fmla="*/ 4043512 w 12193149"/>
              <a:gd name="connsiteY162" fmla="*/ 2103997 h 2344739"/>
              <a:gd name="connsiteX163" fmla="*/ 4038145 w 12193149"/>
              <a:gd name="connsiteY163" fmla="*/ 2101563 h 2344739"/>
              <a:gd name="connsiteX164" fmla="*/ 4036511 w 12193149"/>
              <a:gd name="connsiteY164" fmla="*/ 2097896 h 2344739"/>
              <a:gd name="connsiteX165" fmla="*/ 4034926 w 12193149"/>
              <a:gd name="connsiteY165" fmla="*/ 2098131 h 2344739"/>
              <a:gd name="connsiteX166" fmla="*/ 4005686 w 12193149"/>
              <a:gd name="connsiteY166" fmla="*/ 2085563 h 2344739"/>
              <a:gd name="connsiteX167" fmla="*/ 3937994 w 12193149"/>
              <a:gd name="connsiteY167" fmla="*/ 2068106 h 2344739"/>
              <a:gd name="connsiteX168" fmla="*/ 3898423 w 12193149"/>
              <a:gd name="connsiteY168" fmla="*/ 2062451 h 2344739"/>
              <a:gd name="connsiteX169" fmla="*/ 3790908 w 12193149"/>
              <a:gd name="connsiteY169" fmla="*/ 2042213 h 2344739"/>
              <a:gd name="connsiteX170" fmla="*/ 3683661 w 12193149"/>
              <a:gd name="connsiteY170" fmla="*/ 2018290 h 2344739"/>
              <a:gd name="connsiteX171" fmla="*/ 3611183 w 12193149"/>
              <a:gd name="connsiteY171" fmla="*/ 1986019 h 2344739"/>
              <a:gd name="connsiteX172" fmla="*/ 3605003 w 12193149"/>
              <a:gd name="connsiteY172" fmla="*/ 1987381 h 2344739"/>
              <a:gd name="connsiteX173" fmla="*/ 3595884 w 12193149"/>
              <a:gd name="connsiteY173" fmla="*/ 1987545 h 2344739"/>
              <a:gd name="connsiteX174" fmla="*/ 3595649 w 12193149"/>
              <a:gd name="connsiteY174" fmla="*/ 1987276 h 2344739"/>
              <a:gd name="connsiteX175" fmla="*/ 3587126 w 12193149"/>
              <a:gd name="connsiteY175" fmla="*/ 1987966 h 2344739"/>
              <a:gd name="connsiteX176" fmla="*/ 3537283 w 12193149"/>
              <a:gd name="connsiteY176" fmla="*/ 1978267 h 2344739"/>
              <a:gd name="connsiteX177" fmla="*/ 3474371 w 12193149"/>
              <a:gd name="connsiteY177" fmla="*/ 1974606 h 2344739"/>
              <a:gd name="connsiteX178" fmla="*/ 3401876 w 12193149"/>
              <a:gd name="connsiteY178" fmla="*/ 1962558 h 2344739"/>
              <a:gd name="connsiteX179" fmla="*/ 3365036 w 12193149"/>
              <a:gd name="connsiteY179" fmla="*/ 1979510 h 2344739"/>
              <a:gd name="connsiteX180" fmla="*/ 3345174 w 12193149"/>
              <a:gd name="connsiteY180" fmla="*/ 1981192 h 2344739"/>
              <a:gd name="connsiteX181" fmla="*/ 3342846 w 12193149"/>
              <a:gd name="connsiteY181" fmla="*/ 1980217 h 2344739"/>
              <a:gd name="connsiteX182" fmla="*/ 3263504 w 12193149"/>
              <a:gd name="connsiteY182" fmla="*/ 1986094 h 2344739"/>
              <a:gd name="connsiteX183" fmla="*/ 3143704 w 12193149"/>
              <a:gd name="connsiteY183" fmla="*/ 1993869 h 2344739"/>
              <a:gd name="connsiteX184" fmla="*/ 3031439 w 12193149"/>
              <a:gd name="connsiteY184" fmla="*/ 1996512 h 2344739"/>
              <a:gd name="connsiteX185" fmla="*/ 2782717 w 12193149"/>
              <a:gd name="connsiteY185" fmla="*/ 2018333 h 2344739"/>
              <a:gd name="connsiteX186" fmla="*/ 2647675 w 12193149"/>
              <a:gd name="connsiteY186" fmla="*/ 2028869 h 2344739"/>
              <a:gd name="connsiteX187" fmla="*/ 2569176 w 12193149"/>
              <a:gd name="connsiteY187" fmla="*/ 2002628 h 2344739"/>
              <a:gd name="connsiteX188" fmla="*/ 2444403 w 12193149"/>
              <a:gd name="connsiteY188" fmla="*/ 2016529 h 2344739"/>
              <a:gd name="connsiteX189" fmla="*/ 2316260 w 12193149"/>
              <a:gd name="connsiteY189" fmla="*/ 2024996 h 2344739"/>
              <a:gd name="connsiteX190" fmla="*/ 2209726 w 12193149"/>
              <a:gd name="connsiteY190" fmla="*/ 2019763 h 2344739"/>
              <a:gd name="connsiteX191" fmla="*/ 2095813 w 12193149"/>
              <a:gd name="connsiteY191" fmla="*/ 2003052 h 2344739"/>
              <a:gd name="connsiteX192" fmla="*/ 1998504 w 12193149"/>
              <a:gd name="connsiteY192" fmla="*/ 1995032 h 2344739"/>
              <a:gd name="connsiteX193" fmla="*/ 1929320 w 12193149"/>
              <a:gd name="connsiteY193" fmla="*/ 2016977 h 2344739"/>
              <a:gd name="connsiteX194" fmla="*/ 1922798 w 12193149"/>
              <a:gd name="connsiteY194" fmla="*/ 2012146 h 2344739"/>
              <a:gd name="connsiteX195" fmla="*/ 1874228 w 12193149"/>
              <a:gd name="connsiteY195" fmla="*/ 2013741 h 2344739"/>
              <a:gd name="connsiteX196" fmla="*/ 1787803 w 12193149"/>
              <a:gd name="connsiteY196" fmla="*/ 2041363 h 2344739"/>
              <a:gd name="connsiteX197" fmla="*/ 1739352 w 12193149"/>
              <a:gd name="connsiteY197" fmla="*/ 2036312 h 2344739"/>
              <a:gd name="connsiteX198" fmla="*/ 1676219 w 12193149"/>
              <a:gd name="connsiteY198" fmla="*/ 2019963 h 2344739"/>
              <a:gd name="connsiteX199" fmla="*/ 1609817 w 12193149"/>
              <a:gd name="connsiteY199" fmla="*/ 2013066 h 2344739"/>
              <a:gd name="connsiteX200" fmla="*/ 1497258 w 12193149"/>
              <a:gd name="connsiteY200" fmla="*/ 1987476 h 2344739"/>
              <a:gd name="connsiteX201" fmla="*/ 1151127 w 12193149"/>
              <a:gd name="connsiteY201" fmla="*/ 1938041 h 2344739"/>
              <a:gd name="connsiteX202" fmla="*/ 859417 w 12193149"/>
              <a:gd name="connsiteY202" fmla="*/ 1928608 h 2344739"/>
              <a:gd name="connsiteX203" fmla="*/ 838688 w 12193149"/>
              <a:gd name="connsiteY203" fmla="*/ 1929821 h 2344739"/>
              <a:gd name="connsiteX204" fmla="*/ 817957 w 12193149"/>
              <a:gd name="connsiteY204" fmla="*/ 1927857 h 2344739"/>
              <a:gd name="connsiteX205" fmla="*/ 812654 w 12193149"/>
              <a:gd name="connsiteY205" fmla="*/ 1930751 h 2344739"/>
              <a:gd name="connsiteX206" fmla="*/ 721195 w 12193149"/>
              <a:gd name="connsiteY206" fmla="*/ 1929661 h 2344739"/>
              <a:gd name="connsiteX207" fmla="*/ 720890 w 12193149"/>
              <a:gd name="connsiteY207" fmla="*/ 1928399 h 2344739"/>
              <a:gd name="connsiteX208" fmla="*/ 710023 w 12193149"/>
              <a:gd name="connsiteY208" fmla="*/ 1922722 h 2344739"/>
              <a:gd name="connsiteX209" fmla="*/ 597940 w 12193149"/>
              <a:gd name="connsiteY209" fmla="*/ 1879864 h 2344739"/>
              <a:gd name="connsiteX210" fmla="*/ 579683 w 12193149"/>
              <a:gd name="connsiteY210" fmla="*/ 1877212 h 2344739"/>
              <a:gd name="connsiteX211" fmla="*/ 572865 w 12193149"/>
              <a:gd name="connsiteY211" fmla="*/ 1877401 h 2344739"/>
              <a:gd name="connsiteX212" fmla="*/ 446247 w 12193149"/>
              <a:gd name="connsiteY212" fmla="*/ 1839371 h 2344739"/>
              <a:gd name="connsiteX213" fmla="*/ 405163 w 12193149"/>
              <a:gd name="connsiteY213" fmla="*/ 1833548 h 2344739"/>
              <a:gd name="connsiteX214" fmla="*/ 293583 w 12193149"/>
              <a:gd name="connsiteY214" fmla="*/ 1812852 h 2344739"/>
              <a:gd name="connsiteX215" fmla="*/ 119529 w 12193149"/>
              <a:gd name="connsiteY215" fmla="*/ 1761047 h 2344739"/>
              <a:gd name="connsiteX216" fmla="*/ 16674 w 12193149"/>
              <a:gd name="connsiteY216" fmla="*/ 1758191 h 2344739"/>
              <a:gd name="connsiteX217" fmla="*/ 1150 w 12193149"/>
              <a:gd name="connsiteY217" fmla="*/ 1752722 h 2344739"/>
              <a:gd name="connsiteX218" fmla="*/ 1148 w 12193149"/>
              <a:gd name="connsiteY218" fmla="*/ 222213 h 2344739"/>
              <a:gd name="connsiteX219" fmla="*/ 1148 w 12193149"/>
              <a:gd name="connsiteY219"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8 w 12193149"/>
              <a:gd name="connsiteY3" fmla="*/ 389190 h 2344739"/>
              <a:gd name="connsiteX4" fmla="*/ 12193149 w 12193149"/>
              <a:gd name="connsiteY4" fmla="*/ 579739 h 2344739"/>
              <a:gd name="connsiteX5" fmla="*/ 12185986 w 12193149"/>
              <a:gd name="connsiteY5" fmla="*/ 584189 h 2344739"/>
              <a:gd name="connsiteX6" fmla="*/ 12156363 w 12193149"/>
              <a:gd name="connsiteY6" fmla="*/ 597366 h 2344739"/>
              <a:gd name="connsiteX7" fmla="*/ 12139215 w 12193149"/>
              <a:gd name="connsiteY7" fmla="*/ 623179 h 2344739"/>
              <a:gd name="connsiteX8" fmla="*/ 12126327 w 12193149"/>
              <a:gd name="connsiteY8" fmla="*/ 624690 h 2344739"/>
              <a:gd name="connsiteX9" fmla="*/ 12124007 w 12193149"/>
              <a:gd name="connsiteY9" fmla="*/ 624794 h 2344739"/>
              <a:gd name="connsiteX10" fmla="*/ 12116854 w 12193149"/>
              <a:gd name="connsiteY10" fmla="*/ 628608 h 2344739"/>
              <a:gd name="connsiteX11" fmla="*/ 12099497 w 12193149"/>
              <a:gd name="connsiteY11" fmla="*/ 628139 h 2344739"/>
              <a:gd name="connsiteX12" fmla="*/ 12087073 w 12193149"/>
              <a:gd name="connsiteY12" fmla="*/ 636341 h 2344739"/>
              <a:gd name="connsiteX13" fmla="*/ 12031073 w 12193149"/>
              <a:gd name="connsiteY13" fmla="*/ 680009 h 2344739"/>
              <a:gd name="connsiteX14" fmla="*/ 11995833 w 12193149"/>
              <a:gd name="connsiteY14" fmla="*/ 703458 h 2344739"/>
              <a:gd name="connsiteX15" fmla="*/ 11979717 w 12193149"/>
              <a:gd name="connsiteY15" fmla="*/ 708161 h 2344739"/>
              <a:gd name="connsiteX16" fmla="*/ 11959046 w 12193149"/>
              <a:gd name="connsiteY16" fmla="*/ 717558 h 2344739"/>
              <a:gd name="connsiteX17" fmla="*/ 11920454 w 12193149"/>
              <a:gd name="connsiteY17" fmla="*/ 730883 h 2344739"/>
              <a:gd name="connsiteX18" fmla="*/ 11903656 w 12193149"/>
              <a:gd name="connsiteY18" fmla="*/ 742426 h 2344739"/>
              <a:gd name="connsiteX19" fmla="*/ 11895048 w 12193149"/>
              <a:gd name="connsiteY19" fmla="*/ 744791 h 2344739"/>
              <a:gd name="connsiteX20" fmla="*/ 11891968 w 12193149"/>
              <a:gd name="connsiteY20" fmla="*/ 755729 h 2344739"/>
              <a:gd name="connsiteX21" fmla="*/ 11870776 w 12193149"/>
              <a:gd name="connsiteY21" fmla="*/ 777816 h 2344739"/>
              <a:gd name="connsiteX22" fmla="*/ 11813376 w 12193149"/>
              <a:gd name="connsiteY22" fmla="*/ 797659 h 2344739"/>
              <a:gd name="connsiteX23" fmla="*/ 11590693 w 12193149"/>
              <a:gd name="connsiteY23" fmla="*/ 963777 h 2344739"/>
              <a:gd name="connsiteX24" fmla="*/ 11506817 w 12193149"/>
              <a:gd name="connsiteY24" fmla="*/ 1033623 h 2344739"/>
              <a:gd name="connsiteX25" fmla="*/ 11280332 w 12193149"/>
              <a:gd name="connsiteY25" fmla="*/ 1223571 h 2344739"/>
              <a:gd name="connsiteX26" fmla="*/ 11228309 w 12193149"/>
              <a:gd name="connsiteY26" fmla="*/ 1276236 h 2344739"/>
              <a:gd name="connsiteX27" fmla="*/ 11218087 w 12193149"/>
              <a:gd name="connsiteY27" fmla="*/ 1275961 h 2344739"/>
              <a:gd name="connsiteX28" fmla="*/ 11217184 w 12193149"/>
              <a:gd name="connsiteY28" fmla="*/ 1275018 h 2344739"/>
              <a:gd name="connsiteX29" fmla="*/ 11188885 w 12193149"/>
              <a:gd name="connsiteY29" fmla="*/ 1292383 h 2344739"/>
              <a:gd name="connsiteX30" fmla="*/ 11184501 w 12193149"/>
              <a:gd name="connsiteY30" fmla="*/ 1292525 h 2344739"/>
              <a:gd name="connsiteX31" fmla="*/ 11166854 w 12193149"/>
              <a:gd name="connsiteY31" fmla="*/ 1306612 h 2344739"/>
              <a:gd name="connsiteX32" fmla="*/ 11157311 w 12193149"/>
              <a:gd name="connsiteY32" fmla="*/ 1312414 h 2344739"/>
              <a:gd name="connsiteX33" fmla="*/ 11155496 w 12193149"/>
              <a:gd name="connsiteY33" fmla="*/ 1317097 h 2344739"/>
              <a:gd name="connsiteX34" fmla="*/ 11140961 w 12193149"/>
              <a:gd name="connsiteY34" fmla="*/ 1324115 h 2344739"/>
              <a:gd name="connsiteX35" fmla="*/ 11138961 w 12193149"/>
              <a:gd name="connsiteY35" fmla="*/ 1323772 h 2344739"/>
              <a:gd name="connsiteX36" fmla="*/ 11128208 w 12193149"/>
              <a:gd name="connsiteY36" fmla="*/ 1333832 h 2344739"/>
              <a:gd name="connsiteX37" fmla="*/ 11120691 w 12193149"/>
              <a:gd name="connsiteY37" fmla="*/ 1347424 h 2344739"/>
              <a:gd name="connsiteX38" fmla="*/ 10894683 w 12193149"/>
              <a:gd name="connsiteY38" fmla="*/ 1473399 h 2344739"/>
              <a:gd name="connsiteX39" fmla="*/ 10773300 w 12193149"/>
              <a:gd name="connsiteY39" fmla="*/ 1523191 h 2344739"/>
              <a:gd name="connsiteX40" fmla="*/ 10627668 w 12193149"/>
              <a:gd name="connsiteY40" fmla="*/ 1559229 h 2344739"/>
              <a:gd name="connsiteX41" fmla="*/ 10581895 w 12193149"/>
              <a:gd name="connsiteY41" fmla="*/ 1568689 h 2344739"/>
              <a:gd name="connsiteX42" fmla="*/ 10547790 w 12193149"/>
              <a:gd name="connsiteY42" fmla="*/ 1598423 h 2344739"/>
              <a:gd name="connsiteX43" fmla="*/ 10529643 w 12193149"/>
              <a:gd name="connsiteY43" fmla="*/ 1596907 h 2344739"/>
              <a:gd name="connsiteX44" fmla="*/ 10526446 w 12193149"/>
              <a:gd name="connsiteY44" fmla="*/ 1596411 h 2344739"/>
              <a:gd name="connsiteX45" fmla="*/ 10515129 w 12193149"/>
              <a:gd name="connsiteY45" fmla="*/ 1599537 h 2344739"/>
              <a:gd name="connsiteX46" fmla="*/ 10491735 w 12193149"/>
              <a:gd name="connsiteY46" fmla="*/ 1594156 h 2344739"/>
              <a:gd name="connsiteX47" fmla="*/ 10471418 w 12193149"/>
              <a:gd name="connsiteY47" fmla="*/ 1601693 h 2344739"/>
              <a:gd name="connsiteX48" fmla="*/ 10377042 w 12193149"/>
              <a:gd name="connsiteY48" fmla="*/ 1644598 h 2344739"/>
              <a:gd name="connsiteX49" fmla="*/ 10319338 w 12193149"/>
              <a:gd name="connsiteY49" fmla="*/ 1666221 h 2344739"/>
              <a:gd name="connsiteX50" fmla="*/ 10295467 w 12193149"/>
              <a:gd name="connsiteY50" fmla="*/ 1668079 h 2344739"/>
              <a:gd name="connsiteX51" fmla="*/ 10263443 w 12193149"/>
              <a:gd name="connsiteY51" fmla="*/ 1674948 h 2344739"/>
              <a:gd name="connsiteX52" fmla="*/ 10205418 w 12193149"/>
              <a:gd name="connsiteY52" fmla="*/ 1682149 h 2344739"/>
              <a:gd name="connsiteX53" fmla="*/ 10177759 w 12193149"/>
              <a:gd name="connsiteY53" fmla="*/ 1692943 h 2344739"/>
              <a:gd name="connsiteX54" fmla="*/ 10165070 w 12193149"/>
              <a:gd name="connsiteY54" fmla="*/ 1693739 h 2344739"/>
              <a:gd name="connsiteX55" fmla="*/ 10156308 w 12193149"/>
              <a:gd name="connsiteY55" fmla="*/ 1707487 h 2344739"/>
              <a:gd name="connsiteX56" fmla="*/ 10118267 w 12193149"/>
              <a:gd name="connsiteY56" fmla="*/ 1731142 h 2344739"/>
              <a:gd name="connsiteX57" fmla="*/ 10083317 w 12193149"/>
              <a:gd name="connsiteY57" fmla="*/ 1743296 h 2344739"/>
              <a:gd name="connsiteX58" fmla="*/ 10040388 w 12193149"/>
              <a:gd name="connsiteY58" fmla="*/ 1741632 h 2344739"/>
              <a:gd name="connsiteX59" fmla="*/ 9961167 w 12193149"/>
              <a:gd name="connsiteY59" fmla="*/ 1757147 h 2344739"/>
              <a:gd name="connsiteX60" fmla="*/ 9848940 w 12193149"/>
              <a:gd name="connsiteY60" fmla="*/ 1763915 h 2344739"/>
              <a:gd name="connsiteX61" fmla="*/ 9729457 w 12193149"/>
              <a:gd name="connsiteY61" fmla="*/ 1784122 h 2344739"/>
              <a:gd name="connsiteX62" fmla="*/ 9613704 w 12193149"/>
              <a:gd name="connsiteY62" fmla="*/ 1812371 h 2344739"/>
              <a:gd name="connsiteX63" fmla="*/ 9338590 w 12193149"/>
              <a:gd name="connsiteY63" fmla="*/ 1869293 h 2344739"/>
              <a:gd name="connsiteX64" fmla="*/ 9232518 w 12193149"/>
              <a:gd name="connsiteY64" fmla="*/ 1893149 h 2344739"/>
              <a:gd name="connsiteX65" fmla="*/ 9156690 w 12193149"/>
              <a:gd name="connsiteY65" fmla="*/ 1903228 h 2344739"/>
              <a:gd name="connsiteX66" fmla="*/ 9054601 w 12193149"/>
              <a:gd name="connsiteY66" fmla="*/ 1910755 h 2344739"/>
              <a:gd name="connsiteX67" fmla="*/ 9006634 w 12193149"/>
              <a:gd name="connsiteY67" fmla="*/ 1914040 h 2344739"/>
              <a:gd name="connsiteX68" fmla="*/ 9006349 w 12193149"/>
              <a:gd name="connsiteY68" fmla="*/ 1913800 h 2344739"/>
              <a:gd name="connsiteX69" fmla="*/ 8997380 w 12193149"/>
              <a:gd name="connsiteY69" fmla="*/ 1915011 h 2344739"/>
              <a:gd name="connsiteX70" fmla="*/ 8991542 w 12193149"/>
              <a:gd name="connsiteY70" fmla="*/ 1917072 h 2344739"/>
              <a:gd name="connsiteX71" fmla="*/ 8975485 w 12193149"/>
              <a:gd name="connsiteY71" fmla="*/ 1920298 h 2344739"/>
              <a:gd name="connsiteX72" fmla="*/ 8969159 w 12193149"/>
              <a:gd name="connsiteY72" fmla="*/ 1919598 h 2344739"/>
              <a:gd name="connsiteX73" fmla="*/ 8964196 w 12193149"/>
              <a:gd name="connsiteY73" fmla="*/ 1917373 h 2344739"/>
              <a:gd name="connsiteX74" fmla="*/ 8930136 w 12193149"/>
              <a:gd name="connsiteY74" fmla="*/ 1914185 h 2344739"/>
              <a:gd name="connsiteX75" fmla="*/ 8753592 w 12193149"/>
              <a:gd name="connsiteY75" fmla="*/ 1933417 h 2344739"/>
              <a:gd name="connsiteX76" fmla="*/ 8708995 w 12193149"/>
              <a:gd name="connsiteY76" fmla="*/ 1935518 h 2344739"/>
              <a:gd name="connsiteX77" fmla="*/ 8597219 w 12193149"/>
              <a:gd name="connsiteY77" fmla="*/ 1944090 h 2344739"/>
              <a:gd name="connsiteX78" fmla="*/ 8526378 w 12193149"/>
              <a:gd name="connsiteY78" fmla="*/ 1929248 h 2344739"/>
              <a:gd name="connsiteX79" fmla="*/ 8512131 w 12193149"/>
              <a:gd name="connsiteY79" fmla="*/ 1935163 h 2344739"/>
              <a:gd name="connsiteX80" fmla="*/ 8507315 w 12193149"/>
              <a:gd name="connsiteY80" fmla="*/ 1938164 h 2344739"/>
              <a:gd name="connsiteX81" fmla="*/ 8499116 w 12193149"/>
              <a:gd name="connsiteY81" fmla="*/ 1940902 h 2344739"/>
              <a:gd name="connsiteX82" fmla="*/ 8498742 w 12193149"/>
              <a:gd name="connsiteY82" fmla="*/ 1940723 h 2344739"/>
              <a:gd name="connsiteX83" fmla="*/ 8491397 w 12193149"/>
              <a:gd name="connsiteY83" fmla="*/ 1943773 h 2344739"/>
              <a:gd name="connsiteX84" fmla="*/ 8368330 w 12193149"/>
              <a:gd name="connsiteY84" fmla="*/ 1957815 h 2344739"/>
              <a:gd name="connsiteX85" fmla="*/ 8354947 w 12193149"/>
              <a:gd name="connsiteY85" fmla="*/ 1958009 h 2344739"/>
              <a:gd name="connsiteX86" fmla="*/ 8321252 w 12193149"/>
              <a:gd name="connsiteY86" fmla="*/ 1974587 h 2344739"/>
              <a:gd name="connsiteX87" fmla="*/ 8315581 w 12193149"/>
              <a:gd name="connsiteY87" fmla="*/ 1974913 h 2344739"/>
              <a:gd name="connsiteX88" fmla="*/ 8296322 w 12193149"/>
              <a:gd name="connsiteY88" fmla="*/ 1988808 h 2344739"/>
              <a:gd name="connsiteX89" fmla="*/ 8285424 w 12193149"/>
              <a:gd name="connsiteY89" fmla="*/ 1994631 h 2344739"/>
              <a:gd name="connsiteX90" fmla="*/ 8284298 w 12193149"/>
              <a:gd name="connsiteY90" fmla="*/ 1999074 h 2344739"/>
              <a:gd name="connsiteX91" fmla="*/ 8267224 w 12193149"/>
              <a:gd name="connsiteY91" fmla="*/ 2006249 h 2344739"/>
              <a:gd name="connsiteX92" fmla="*/ 8264525 w 12193149"/>
              <a:gd name="connsiteY92" fmla="*/ 2006019 h 2344739"/>
              <a:gd name="connsiteX93" fmla="*/ 8253181 w 12193149"/>
              <a:gd name="connsiteY93" fmla="*/ 2015862 h 2344739"/>
              <a:gd name="connsiteX94" fmla="*/ 8246982 w 12193149"/>
              <a:gd name="connsiteY94" fmla="*/ 2028854 h 2344739"/>
              <a:gd name="connsiteX95" fmla="*/ 8091420 w 12193149"/>
              <a:gd name="connsiteY95" fmla="*/ 2075015 h 2344739"/>
              <a:gd name="connsiteX96" fmla="*/ 7906555 w 12193149"/>
              <a:gd name="connsiteY96" fmla="*/ 2116988 h 2344739"/>
              <a:gd name="connsiteX97" fmla="*/ 7719893 w 12193149"/>
              <a:gd name="connsiteY97" fmla="*/ 2142703 h 2344739"/>
              <a:gd name="connsiteX98" fmla="*/ 7615495 w 12193149"/>
              <a:gd name="connsiteY98" fmla="*/ 2139232 h 2344739"/>
              <a:gd name="connsiteX99" fmla="*/ 7528691 w 12193149"/>
              <a:gd name="connsiteY99" fmla="*/ 2145060 h 2344739"/>
              <a:gd name="connsiteX100" fmla="*/ 7520719 w 12193149"/>
              <a:gd name="connsiteY100" fmla="*/ 2147613 h 2344739"/>
              <a:gd name="connsiteX101" fmla="*/ 7508559 w 12193149"/>
              <a:gd name="connsiteY101" fmla="*/ 2148948 h 2344739"/>
              <a:gd name="connsiteX102" fmla="*/ 7508188 w 12193149"/>
              <a:gd name="connsiteY102" fmla="*/ 2148621 h 2344739"/>
              <a:gd name="connsiteX103" fmla="*/ 7496943 w 12193149"/>
              <a:gd name="connsiteY103" fmla="*/ 2150573 h 2344739"/>
              <a:gd name="connsiteX104" fmla="*/ 7219707 w 12193149"/>
              <a:gd name="connsiteY104" fmla="*/ 2156680 h 2344739"/>
              <a:gd name="connsiteX105" fmla="*/ 7202249 w 12193149"/>
              <a:gd name="connsiteY105" fmla="*/ 2161230 h 2344739"/>
              <a:gd name="connsiteX106" fmla="*/ 7198152 w 12193149"/>
              <a:gd name="connsiteY106" fmla="*/ 2166588 h 2344739"/>
              <a:gd name="connsiteX107" fmla="*/ 7171956 w 12193149"/>
              <a:gd name="connsiteY107" fmla="*/ 2171236 h 2344739"/>
              <a:gd name="connsiteX108" fmla="*/ 7098136 w 12193149"/>
              <a:gd name="connsiteY108" fmla="*/ 2183464 h 2344739"/>
              <a:gd name="connsiteX109" fmla="*/ 7019644 w 12193149"/>
              <a:gd name="connsiteY109" fmla="*/ 2183090 h 2344739"/>
              <a:gd name="connsiteX110" fmla="*/ 6905294 w 12193149"/>
              <a:gd name="connsiteY110" fmla="*/ 2212596 h 2344739"/>
              <a:gd name="connsiteX111" fmla="*/ 6709370 w 12193149"/>
              <a:gd name="connsiteY111" fmla="*/ 2240551 h 2344739"/>
              <a:gd name="connsiteX112" fmla="*/ 6550602 w 12193149"/>
              <a:gd name="connsiteY112" fmla="*/ 2269327 h 2344739"/>
              <a:gd name="connsiteX113" fmla="*/ 6318708 w 12193149"/>
              <a:gd name="connsiteY113" fmla="*/ 2316127 h 2344739"/>
              <a:gd name="connsiteX114" fmla="*/ 6169822 w 12193149"/>
              <a:gd name="connsiteY114" fmla="*/ 2318214 h 2344739"/>
              <a:gd name="connsiteX115" fmla="*/ 6074996 w 12193149"/>
              <a:gd name="connsiteY115" fmla="*/ 2338676 h 2344739"/>
              <a:gd name="connsiteX116" fmla="*/ 6069677 w 12193149"/>
              <a:gd name="connsiteY116" fmla="*/ 2337139 h 2344739"/>
              <a:gd name="connsiteX117" fmla="*/ 6049786 w 12193149"/>
              <a:gd name="connsiteY117" fmla="*/ 2337822 h 2344739"/>
              <a:gd name="connsiteX118" fmla="*/ 6042433 w 12193149"/>
              <a:gd name="connsiteY118" fmla="*/ 2329473 h 2344739"/>
              <a:gd name="connsiteX119" fmla="*/ 6011238 w 12193149"/>
              <a:gd name="connsiteY119" fmla="*/ 2324380 h 2344739"/>
              <a:gd name="connsiteX120" fmla="*/ 5958523 w 12193149"/>
              <a:gd name="connsiteY120" fmla="*/ 2328024 h 2344739"/>
              <a:gd name="connsiteX121" fmla="*/ 5760067 w 12193149"/>
              <a:gd name="connsiteY121" fmla="*/ 2343716 h 2344739"/>
              <a:gd name="connsiteX122" fmla="*/ 5628108 w 12193149"/>
              <a:gd name="connsiteY122" fmla="*/ 2344739 h 2344739"/>
              <a:gd name="connsiteX123" fmla="*/ 5472054 w 12193149"/>
              <a:gd name="connsiteY123" fmla="*/ 2330719 h 2344739"/>
              <a:gd name="connsiteX124" fmla="*/ 5433909 w 12193149"/>
              <a:gd name="connsiteY124" fmla="*/ 2319466 h 2344739"/>
              <a:gd name="connsiteX125" fmla="*/ 5382817 w 12193149"/>
              <a:gd name="connsiteY125" fmla="*/ 2301764 h 2344739"/>
              <a:gd name="connsiteX126" fmla="*/ 5262912 w 12193149"/>
              <a:gd name="connsiteY126" fmla="*/ 2281347 h 2344739"/>
              <a:gd name="connsiteX127" fmla="*/ 5224109 w 12193149"/>
              <a:gd name="connsiteY127" fmla="*/ 2270223 h 2344739"/>
              <a:gd name="connsiteX128" fmla="*/ 5175808 w 12193149"/>
              <a:gd name="connsiteY128" fmla="*/ 2267233 h 2344739"/>
              <a:gd name="connsiteX129" fmla="*/ 5157702 w 12193149"/>
              <a:gd name="connsiteY129" fmla="*/ 2260010 h 2344739"/>
              <a:gd name="connsiteX130" fmla="*/ 5143747 w 12193149"/>
              <a:gd name="connsiteY130" fmla="*/ 2256610 h 2344739"/>
              <a:gd name="connsiteX131" fmla="*/ 5140744 w 12193149"/>
              <a:gd name="connsiteY131" fmla="*/ 2254509 h 2344739"/>
              <a:gd name="connsiteX132" fmla="*/ 5122807 w 12193149"/>
              <a:gd name="connsiteY132" fmla="*/ 2243656 h 2344739"/>
              <a:gd name="connsiteX133" fmla="*/ 5066938 w 12193149"/>
              <a:gd name="connsiteY133" fmla="*/ 2250227 h 2344739"/>
              <a:gd name="connsiteX134" fmla="*/ 5012662 w 12193149"/>
              <a:gd name="connsiteY134" fmla="*/ 2233846 h 2344739"/>
              <a:gd name="connsiteX135" fmla="*/ 4841589 w 12193149"/>
              <a:gd name="connsiteY135" fmla="*/ 2209829 h 2344739"/>
              <a:gd name="connsiteX136" fmla="*/ 4763595 w 12193149"/>
              <a:gd name="connsiteY136" fmla="*/ 2182061 h 2344739"/>
              <a:gd name="connsiteX137" fmla="*/ 4724334 w 12193149"/>
              <a:gd name="connsiteY137" fmla="*/ 2173047 h 2344739"/>
              <a:gd name="connsiteX138" fmla="*/ 4722324 w 12193149"/>
              <a:gd name="connsiteY138" fmla="*/ 2172298 h 2344739"/>
              <a:gd name="connsiteX139" fmla="*/ 4723259 w 12193149"/>
              <a:gd name="connsiteY139" fmla="*/ 2172087 h 2344739"/>
              <a:gd name="connsiteX140" fmla="*/ 4718350 w 12193149"/>
              <a:gd name="connsiteY140" fmla="*/ 2170817 h 2344739"/>
              <a:gd name="connsiteX141" fmla="*/ 4722324 w 12193149"/>
              <a:gd name="connsiteY141" fmla="*/ 2172298 h 2344739"/>
              <a:gd name="connsiteX142" fmla="*/ 4716674 w 12193149"/>
              <a:gd name="connsiteY142" fmla="*/ 2173573 h 2344739"/>
              <a:gd name="connsiteX143" fmla="*/ 4516962 w 12193149"/>
              <a:gd name="connsiteY143" fmla="*/ 2163671 h 2344739"/>
              <a:gd name="connsiteX144" fmla="*/ 4429691 w 12193149"/>
              <a:gd name="connsiteY144" fmla="*/ 2153020 h 2344739"/>
              <a:gd name="connsiteX145" fmla="*/ 4364023 w 12193149"/>
              <a:gd name="connsiteY145" fmla="*/ 2151674 h 2344739"/>
              <a:gd name="connsiteX146" fmla="*/ 4318114 w 12193149"/>
              <a:gd name="connsiteY146" fmla="*/ 2158289 h 2344739"/>
              <a:gd name="connsiteX147" fmla="*/ 4316258 w 12193149"/>
              <a:gd name="connsiteY147" fmla="*/ 2156948 h 2344739"/>
              <a:gd name="connsiteX148" fmla="*/ 4296292 w 12193149"/>
              <a:gd name="connsiteY148" fmla="*/ 2155069 h 2344739"/>
              <a:gd name="connsiteX149" fmla="*/ 4291212 w 12193149"/>
              <a:gd name="connsiteY149" fmla="*/ 2157986 h 2344739"/>
              <a:gd name="connsiteX150" fmla="*/ 4277290 w 12193149"/>
              <a:gd name="connsiteY150" fmla="*/ 2157740 h 2344739"/>
              <a:gd name="connsiteX151" fmla="*/ 4249265 w 12193149"/>
              <a:gd name="connsiteY151" fmla="*/ 2160064 h 2344739"/>
              <a:gd name="connsiteX152" fmla="*/ 4203199 w 12193149"/>
              <a:gd name="connsiteY152" fmla="*/ 2157269 h 2344739"/>
              <a:gd name="connsiteX153" fmla="*/ 4202893 w 12193149"/>
              <a:gd name="connsiteY153" fmla="*/ 2156010 h 2344739"/>
              <a:gd name="connsiteX154" fmla="*/ 4192396 w 12193149"/>
              <a:gd name="connsiteY154" fmla="*/ 2150376 h 2344739"/>
              <a:gd name="connsiteX155" fmla="*/ 4143893 w 12193149"/>
              <a:gd name="connsiteY155" fmla="*/ 2134511 h 2344739"/>
              <a:gd name="connsiteX156" fmla="*/ 4084245 w 12193149"/>
              <a:gd name="connsiteY156" fmla="*/ 2107978 h 2344739"/>
              <a:gd name="connsiteX157" fmla="*/ 4075694 w 12193149"/>
              <a:gd name="connsiteY157" fmla="*/ 2107143 h 2344739"/>
              <a:gd name="connsiteX158" fmla="*/ 4075575 w 12193149"/>
              <a:gd name="connsiteY158" fmla="*/ 2106844 h 2344739"/>
              <a:gd name="connsiteX159" fmla="*/ 4066658 w 12193149"/>
              <a:gd name="connsiteY159" fmla="*/ 2105400 h 2344739"/>
              <a:gd name="connsiteX160" fmla="*/ 4060102 w 12193149"/>
              <a:gd name="connsiteY160" fmla="*/ 2105618 h 2344739"/>
              <a:gd name="connsiteX161" fmla="*/ 4043512 w 12193149"/>
              <a:gd name="connsiteY161" fmla="*/ 2103997 h 2344739"/>
              <a:gd name="connsiteX162" fmla="*/ 4038145 w 12193149"/>
              <a:gd name="connsiteY162" fmla="*/ 2101563 h 2344739"/>
              <a:gd name="connsiteX163" fmla="*/ 4036511 w 12193149"/>
              <a:gd name="connsiteY163" fmla="*/ 2097896 h 2344739"/>
              <a:gd name="connsiteX164" fmla="*/ 4034926 w 12193149"/>
              <a:gd name="connsiteY164" fmla="*/ 2098131 h 2344739"/>
              <a:gd name="connsiteX165" fmla="*/ 4005686 w 12193149"/>
              <a:gd name="connsiteY165" fmla="*/ 2085563 h 2344739"/>
              <a:gd name="connsiteX166" fmla="*/ 3937994 w 12193149"/>
              <a:gd name="connsiteY166" fmla="*/ 2068106 h 2344739"/>
              <a:gd name="connsiteX167" fmla="*/ 3898423 w 12193149"/>
              <a:gd name="connsiteY167" fmla="*/ 2062451 h 2344739"/>
              <a:gd name="connsiteX168" fmla="*/ 3790908 w 12193149"/>
              <a:gd name="connsiteY168" fmla="*/ 2042213 h 2344739"/>
              <a:gd name="connsiteX169" fmla="*/ 3683661 w 12193149"/>
              <a:gd name="connsiteY169" fmla="*/ 2018290 h 2344739"/>
              <a:gd name="connsiteX170" fmla="*/ 3611183 w 12193149"/>
              <a:gd name="connsiteY170" fmla="*/ 1986019 h 2344739"/>
              <a:gd name="connsiteX171" fmla="*/ 3605003 w 12193149"/>
              <a:gd name="connsiteY171" fmla="*/ 1987381 h 2344739"/>
              <a:gd name="connsiteX172" fmla="*/ 3595884 w 12193149"/>
              <a:gd name="connsiteY172" fmla="*/ 1987545 h 2344739"/>
              <a:gd name="connsiteX173" fmla="*/ 3595649 w 12193149"/>
              <a:gd name="connsiteY173" fmla="*/ 1987276 h 2344739"/>
              <a:gd name="connsiteX174" fmla="*/ 3587126 w 12193149"/>
              <a:gd name="connsiteY174" fmla="*/ 1987966 h 2344739"/>
              <a:gd name="connsiteX175" fmla="*/ 3537283 w 12193149"/>
              <a:gd name="connsiteY175" fmla="*/ 1978267 h 2344739"/>
              <a:gd name="connsiteX176" fmla="*/ 3474371 w 12193149"/>
              <a:gd name="connsiteY176" fmla="*/ 1974606 h 2344739"/>
              <a:gd name="connsiteX177" fmla="*/ 3401876 w 12193149"/>
              <a:gd name="connsiteY177" fmla="*/ 1962558 h 2344739"/>
              <a:gd name="connsiteX178" fmla="*/ 3365036 w 12193149"/>
              <a:gd name="connsiteY178" fmla="*/ 1979510 h 2344739"/>
              <a:gd name="connsiteX179" fmla="*/ 3345174 w 12193149"/>
              <a:gd name="connsiteY179" fmla="*/ 1981192 h 2344739"/>
              <a:gd name="connsiteX180" fmla="*/ 3342846 w 12193149"/>
              <a:gd name="connsiteY180" fmla="*/ 1980217 h 2344739"/>
              <a:gd name="connsiteX181" fmla="*/ 3263504 w 12193149"/>
              <a:gd name="connsiteY181" fmla="*/ 1986094 h 2344739"/>
              <a:gd name="connsiteX182" fmla="*/ 3143704 w 12193149"/>
              <a:gd name="connsiteY182" fmla="*/ 1993869 h 2344739"/>
              <a:gd name="connsiteX183" fmla="*/ 3031439 w 12193149"/>
              <a:gd name="connsiteY183" fmla="*/ 1996512 h 2344739"/>
              <a:gd name="connsiteX184" fmla="*/ 2782717 w 12193149"/>
              <a:gd name="connsiteY184" fmla="*/ 2018333 h 2344739"/>
              <a:gd name="connsiteX185" fmla="*/ 2647675 w 12193149"/>
              <a:gd name="connsiteY185" fmla="*/ 2028869 h 2344739"/>
              <a:gd name="connsiteX186" fmla="*/ 2569176 w 12193149"/>
              <a:gd name="connsiteY186" fmla="*/ 2002628 h 2344739"/>
              <a:gd name="connsiteX187" fmla="*/ 2444403 w 12193149"/>
              <a:gd name="connsiteY187" fmla="*/ 2016529 h 2344739"/>
              <a:gd name="connsiteX188" fmla="*/ 2316260 w 12193149"/>
              <a:gd name="connsiteY188" fmla="*/ 2024996 h 2344739"/>
              <a:gd name="connsiteX189" fmla="*/ 2209726 w 12193149"/>
              <a:gd name="connsiteY189" fmla="*/ 2019763 h 2344739"/>
              <a:gd name="connsiteX190" fmla="*/ 2095813 w 12193149"/>
              <a:gd name="connsiteY190" fmla="*/ 2003052 h 2344739"/>
              <a:gd name="connsiteX191" fmla="*/ 1998504 w 12193149"/>
              <a:gd name="connsiteY191" fmla="*/ 1995032 h 2344739"/>
              <a:gd name="connsiteX192" fmla="*/ 1929320 w 12193149"/>
              <a:gd name="connsiteY192" fmla="*/ 2016977 h 2344739"/>
              <a:gd name="connsiteX193" fmla="*/ 1922798 w 12193149"/>
              <a:gd name="connsiteY193" fmla="*/ 2012146 h 2344739"/>
              <a:gd name="connsiteX194" fmla="*/ 1874228 w 12193149"/>
              <a:gd name="connsiteY194" fmla="*/ 2013741 h 2344739"/>
              <a:gd name="connsiteX195" fmla="*/ 1787803 w 12193149"/>
              <a:gd name="connsiteY195" fmla="*/ 2041363 h 2344739"/>
              <a:gd name="connsiteX196" fmla="*/ 1739352 w 12193149"/>
              <a:gd name="connsiteY196" fmla="*/ 2036312 h 2344739"/>
              <a:gd name="connsiteX197" fmla="*/ 1676219 w 12193149"/>
              <a:gd name="connsiteY197" fmla="*/ 2019963 h 2344739"/>
              <a:gd name="connsiteX198" fmla="*/ 1609817 w 12193149"/>
              <a:gd name="connsiteY198" fmla="*/ 2013066 h 2344739"/>
              <a:gd name="connsiteX199" fmla="*/ 1497258 w 12193149"/>
              <a:gd name="connsiteY199" fmla="*/ 1987476 h 2344739"/>
              <a:gd name="connsiteX200" fmla="*/ 1151127 w 12193149"/>
              <a:gd name="connsiteY200" fmla="*/ 1938041 h 2344739"/>
              <a:gd name="connsiteX201" fmla="*/ 859417 w 12193149"/>
              <a:gd name="connsiteY201" fmla="*/ 1928608 h 2344739"/>
              <a:gd name="connsiteX202" fmla="*/ 838688 w 12193149"/>
              <a:gd name="connsiteY202" fmla="*/ 1929821 h 2344739"/>
              <a:gd name="connsiteX203" fmla="*/ 817957 w 12193149"/>
              <a:gd name="connsiteY203" fmla="*/ 1927857 h 2344739"/>
              <a:gd name="connsiteX204" fmla="*/ 812654 w 12193149"/>
              <a:gd name="connsiteY204" fmla="*/ 1930751 h 2344739"/>
              <a:gd name="connsiteX205" fmla="*/ 721195 w 12193149"/>
              <a:gd name="connsiteY205" fmla="*/ 1929661 h 2344739"/>
              <a:gd name="connsiteX206" fmla="*/ 720890 w 12193149"/>
              <a:gd name="connsiteY206" fmla="*/ 1928399 h 2344739"/>
              <a:gd name="connsiteX207" fmla="*/ 710023 w 12193149"/>
              <a:gd name="connsiteY207" fmla="*/ 1922722 h 2344739"/>
              <a:gd name="connsiteX208" fmla="*/ 597940 w 12193149"/>
              <a:gd name="connsiteY208" fmla="*/ 1879864 h 2344739"/>
              <a:gd name="connsiteX209" fmla="*/ 579683 w 12193149"/>
              <a:gd name="connsiteY209" fmla="*/ 1877212 h 2344739"/>
              <a:gd name="connsiteX210" fmla="*/ 572865 w 12193149"/>
              <a:gd name="connsiteY210" fmla="*/ 1877401 h 2344739"/>
              <a:gd name="connsiteX211" fmla="*/ 446247 w 12193149"/>
              <a:gd name="connsiteY211" fmla="*/ 1839371 h 2344739"/>
              <a:gd name="connsiteX212" fmla="*/ 405163 w 12193149"/>
              <a:gd name="connsiteY212" fmla="*/ 1833548 h 2344739"/>
              <a:gd name="connsiteX213" fmla="*/ 293583 w 12193149"/>
              <a:gd name="connsiteY213" fmla="*/ 1812852 h 2344739"/>
              <a:gd name="connsiteX214" fmla="*/ 119529 w 12193149"/>
              <a:gd name="connsiteY214" fmla="*/ 1761047 h 2344739"/>
              <a:gd name="connsiteX215" fmla="*/ 16674 w 12193149"/>
              <a:gd name="connsiteY215" fmla="*/ 1758191 h 2344739"/>
              <a:gd name="connsiteX216" fmla="*/ 1150 w 12193149"/>
              <a:gd name="connsiteY216" fmla="*/ 1752722 h 2344739"/>
              <a:gd name="connsiteX217" fmla="*/ 1148 w 12193149"/>
              <a:gd name="connsiteY217" fmla="*/ 222213 h 2344739"/>
              <a:gd name="connsiteX218" fmla="*/ 1148 w 12193149"/>
              <a:gd name="connsiteY218" fmla="*/ 0 h 2344739"/>
              <a:gd name="connsiteX0" fmla="*/ 1148 w 12193149"/>
              <a:gd name="connsiteY0" fmla="*/ 0 h 2344739"/>
              <a:gd name="connsiteX1" fmla="*/ 12193148 w 12193149"/>
              <a:gd name="connsiteY1" fmla="*/ 0 h 2344739"/>
              <a:gd name="connsiteX2" fmla="*/ 12193148 w 12193149"/>
              <a:gd name="connsiteY2" fmla="*/ 222213 h 2344739"/>
              <a:gd name="connsiteX3" fmla="*/ 12193149 w 12193149"/>
              <a:gd name="connsiteY3" fmla="*/ 579739 h 2344739"/>
              <a:gd name="connsiteX4" fmla="*/ 12185986 w 12193149"/>
              <a:gd name="connsiteY4" fmla="*/ 584189 h 2344739"/>
              <a:gd name="connsiteX5" fmla="*/ 12156363 w 12193149"/>
              <a:gd name="connsiteY5" fmla="*/ 597366 h 2344739"/>
              <a:gd name="connsiteX6" fmla="*/ 12139215 w 12193149"/>
              <a:gd name="connsiteY6" fmla="*/ 623179 h 2344739"/>
              <a:gd name="connsiteX7" fmla="*/ 12126327 w 12193149"/>
              <a:gd name="connsiteY7" fmla="*/ 624690 h 2344739"/>
              <a:gd name="connsiteX8" fmla="*/ 12124007 w 12193149"/>
              <a:gd name="connsiteY8" fmla="*/ 624794 h 2344739"/>
              <a:gd name="connsiteX9" fmla="*/ 12116854 w 12193149"/>
              <a:gd name="connsiteY9" fmla="*/ 628608 h 2344739"/>
              <a:gd name="connsiteX10" fmla="*/ 12099497 w 12193149"/>
              <a:gd name="connsiteY10" fmla="*/ 628139 h 2344739"/>
              <a:gd name="connsiteX11" fmla="*/ 12087073 w 12193149"/>
              <a:gd name="connsiteY11" fmla="*/ 636341 h 2344739"/>
              <a:gd name="connsiteX12" fmla="*/ 12031073 w 12193149"/>
              <a:gd name="connsiteY12" fmla="*/ 680009 h 2344739"/>
              <a:gd name="connsiteX13" fmla="*/ 11995833 w 12193149"/>
              <a:gd name="connsiteY13" fmla="*/ 703458 h 2344739"/>
              <a:gd name="connsiteX14" fmla="*/ 11979717 w 12193149"/>
              <a:gd name="connsiteY14" fmla="*/ 708161 h 2344739"/>
              <a:gd name="connsiteX15" fmla="*/ 11959046 w 12193149"/>
              <a:gd name="connsiteY15" fmla="*/ 717558 h 2344739"/>
              <a:gd name="connsiteX16" fmla="*/ 11920454 w 12193149"/>
              <a:gd name="connsiteY16" fmla="*/ 730883 h 2344739"/>
              <a:gd name="connsiteX17" fmla="*/ 11903656 w 12193149"/>
              <a:gd name="connsiteY17" fmla="*/ 742426 h 2344739"/>
              <a:gd name="connsiteX18" fmla="*/ 11895048 w 12193149"/>
              <a:gd name="connsiteY18" fmla="*/ 744791 h 2344739"/>
              <a:gd name="connsiteX19" fmla="*/ 11891968 w 12193149"/>
              <a:gd name="connsiteY19" fmla="*/ 755729 h 2344739"/>
              <a:gd name="connsiteX20" fmla="*/ 11870776 w 12193149"/>
              <a:gd name="connsiteY20" fmla="*/ 777816 h 2344739"/>
              <a:gd name="connsiteX21" fmla="*/ 11813376 w 12193149"/>
              <a:gd name="connsiteY21" fmla="*/ 797659 h 2344739"/>
              <a:gd name="connsiteX22" fmla="*/ 11590693 w 12193149"/>
              <a:gd name="connsiteY22" fmla="*/ 963777 h 2344739"/>
              <a:gd name="connsiteX23" fmla="*/ 11506817 w 12193149"/>
              <a:gd name="connsiteY23" fmla="*/ 1033623 h 2344739"/>
              <a:gd name="connsiteX24" fmla="*/ 11280332 w 12193149"/>
              <a:gd name="connsiteY24" fmla="*/ 1223571 h 2344739"/>
              <a:gd name="connsiteX25" fmla="*/ 11228309 w 12193149"/>
              <a:gd name="connsiteY25" fmla="*/ 1276236 h 2344739"/>
              <a:gd name="connsiteX26" fmla="*/ 11218087 w 12193149"/>
              <a:gd name="connsiteY26" fmla="*/ 1275961 h 2344739"/>
              <a:gd name="connsiteX27" fmla="*/ 11217184 w 12193149"/>
              <a:gd name="connsiteY27" fmla="*/ 1275018 h 2344739"/>
              <a:gd name="connsiteX28" fmla="*/ 11188885 w 12193149"/>
              <a:gd name="connsiteY28" fmla="*/ 1292383 h 2344739"/>
              <a:gd name="connsiteX29" fmla="*/ 11184501 w 12193149"/>
              <a:gd name="connsiteY29" fmla="*/ 1292525 h 2344739"/>
              <a:gd name="connsiteX30" fmla="*/ 11166854 w 12193149"/>
              <a:gd name="connsiteY30" fmla="*/ 1306612 h 2344739"/>
              <a:gd name="connsiteX31" fmla="*/ 11157311 w 12193149"/>
              <a:gd name="connsiteY31" fmla="*/ 1312414 h 2344739"/>
              <a:gd name="connsiteX32" fmla="*/ 11155496 w 12193149"/>
              <a:gd name="connsiteY32" fmla="*/ 1317097 h 2344739"/>
              <a:gd name="connsiteX33" fmla="*/ 11140961 w 12193149"/>
              <a:gd name="connsiteY33" fmla="*/ 1324115 h 2344739"/>
              <a:gd name="connsiteX34" fmla="*/ 11138961 w 12193149"/>
              <a:gd name="connsiteY34" fmla="*/ 1323772 h 2344739"/>
              <a:gd name="connsiteX35" fmla="*/ 11128208 w 12193149"/>
              <a:gd name="connsiteY35" fmla="*/ 1333832 h 2344739"/>
              <a:gd name="connsiteX36" fmla="*/ 11120691 w 12193149"/>
              <a:gd name="connsiteY36" fmla="*/ 1347424 h 2344739"/>
              <a:gd name="connsiteX37" fmla="*/ 10894683 w 12193149"/>
              <a:gd name="connsiteY37" fmla="*/ 1473399 h 2344739"/>
              <a:gd name="connsiteX38" fmla="*/ 10773300 w 12193149"/>
              <a:gd name="connsiteY38" fmla="*/ 1523191 h 2344739"/>
              <a:gd name="connsiteX39" fmla="*/ 10627668 w 12193149"/>
              <a:gd name="connsiteY39" fmla="*/ 1559229 h 2344739"/>
              <a:gd name="connsiteX40" fmla="*/ 10581895 w 12193149"/>
              <a:gd name="connsiteY40" fmla="*/ 1568689 h 2344739"/>
              <a:gd name="connsiteX41" fmla="*/ 10547790 w 12193149"/>
              <a:gd name="connsiteY41" fmla="*/ 1598423 h 2344739"/>
              <a:gd name="connsiteX42" fmla="*/ 10529643 w 12193149"/>
              <a:gd name="connsiteY42" fmla="*/ 1596907 h 2344739"/>
              <a:gd name="connsiteX43" fmla="*/ 10526446 w 12193149"/>
              <a:gd name="connsiteY43" fmla="*/ 1596411 h 2344739"/>
              <a:gd name="connsiteX44" fmla="*/ 10515129 w 12193149"/>
              <a:gd name="connsiteY44" fmla="*/ 1599537 h 2344739"/>
              <a:gd name="connsiteX45" fmla="*/ 10491735 w 12193149"/>
              <a:gd name="connsiteY45" fmla="*/ 1594156 h 2344739"/>
              <a:gd name="connsiteX46" fmla="*/ 10471418 w 12193149"/>
              <a:gd name="connsiteY46" fmla="*/ 1601693 h 2344739"/>
              <a:gd name="connsiteX47" fmla="*/ 10377042 w 12193149"/>
              <a:gd name="connsiteY47" fmla="*/ 1644598 h 2344739"/>
              <a:gd name="connsiteX48" fmla="*/ 10319338 w 12193149"/>
              <a:gd name="connsiteY48" fmla="*/ 1666221 h 2344739"/>
              <a:gd name="connsiteX49" fmla="*/ 10295467 w 12193149"/>
              <a:gd name="connsiteY49" fmla="*/ 1668079 h 2344739"/>
              <a:gd name="connsiteX50" fmla="*/ 10263443 w 12193149"/>
              <a:gd name="connsiteY50" fmla="*/ 1674948 h 2344739"/>
              <a:gd name="connsiteX51" fmla="*/ 10205418 w 12193149"/>
              <a:gd name="connsiteY51" fmla="*/ 1682149 h 2344739"/>
              <a:gd name="connsiteX52" fmla="*/ 10177759 w 12193149"/>
              <a:gd name="connsiteY52" fmla="*/ 1692943 h 2344739"/>
              <a:gd name="connsiteX53" fmla="*/ 10165070 w 12193149"/>
              <a:gd name="connsiteY53" fmla="*/ 1693739 h 2344739"/>
              <a:gd name="connsiteX54" fmla="*/ 10156308 w 12193149"/>
              <a:gd name="connsiteY54" fmla="*/ 1707487 h 2344739"/>
              <a:gd name="connsiteX55" fmla="*/ 10118267 w 12193149"/>
              <a:gd name="connsiteY55" fmla="*/ 1731142 h 2344739"/>
              <a:gd name="connsiteX56" fmla="*/ 10083317 w 12193149"/>
              <a:gd name="connsiteY56" fmla="*/ 1743296 h 2344739"/>
              <a:gd name="connsiteX57" fmla="*/ 10040388 w 12193149"/>
              <a:gd name="connsiteY57" fmla="*/ 1741632 h 2344739"/>
              <a:gd name="connsiteX58" fmla="*/ 9961167 w 12193149"/>
              <a:gd name="connsiteY58" fmla="*/ 1757147 h 2344739"/>
              <a:gd name="connsiteX59" fmla="*/ 9848940 w 12193149"/>
              <a:gd name="connsiteY59" fmla="*/ 1763915 h 2344739"/>
              <a:gd name="connsiteX60" fmla="*/ 9729457 w 12193149"/>
              <a:gd name="connsiteY60" fmla="*/ 1784122 h 2344739"/>
              <a:gd name="connsiteX61" fmla="*/ 9613704 w 12193149"/>
              <a:gd name="connsiteY61" fmla="*/ 1812371 h 2344739"/>
              <a:gd name="connsiteX62" fmla="*/ 9338590 w 12193149"/>
              <a:gd name="connsiteY62" fmla="*/ 1869293 h 2344739"/>
              <a:gd name="connsiteX63" fmla="*/ 9232518 w 12193149"/>
              <a:gd name="connsiteY63" fmla="*/ 1893149 h 2344739"/>
              <a:gd name="connsiteX64" fmla="*/ 9156690 w 12193149"/>
              <a:gd name="connsiteY64" fmla="*/ 1903228 h 2344739"/>
              <a:gd name="connsiteX65" fmla="*/ 9054601 w 12193149"/>
              <a:gd name="connsiteY65" fmla="*/ 1910755 h 2344739"/>
              <a:gd name="connsiteX66" fmla="*/ 9006634 w 12193149"/>
              <a:gd name="connsiteY66" fmla="*/ 1914040 h 2344739"/>
              <a:gd name="connsiteX67" fmla="*/ 9006349 w 12193149"/>
              <a:gd name="connsiteY67" fmla="*/ 1913800 h 2344739"/>
              <a:gd name="connsiteX68" fmla="*/ 8997380 w 12193149"/>
              <a:gd name="connsiteY68" fmla="*/ 1915011 h 2344739"/>
              <a:gd name="connsiteX69" fmla="*/ 8991542 w 12193149"/>
              <a:gd name="connsiteY69" fmla="*/ 1917072 h 2344739"/>
              <a:gd name="connsiteX70" fmla="*/ 8975485 w 12193149"/>
              <a:gd name="connsiteY70" fmla="*/ 1920298 h 2344739"/>
              <a:gd name="connsiteX71" fmla="*/ 8969159 w 12193149"/>
              <a:gd name="connsiteY71" fmla="*/ 1919598 h 2344739"/>
              <a:gd name="connsiteX72" fmla="*/ 8964196 w 12193149"/>
              <a:gd name="connsiteY72" fmla="*/ 1917373 h 2344739"/>
              <a:gd name="connsiteX73" fmla="*/ 8930136 w 12193149"/>
              <a:gd name="connsiteY73" fmla="*/ 1914185 h 2344739"/>
              <a:gd name="connsiteX74" fmla="*/ 8753592 w 12193149"/>
              <a:gd name="connsiteY74" fmla="*/ 1933417 h 2344739"/>
              <a:gd name="connsiteX75" fmla="*/ 8708995 w 12193149"/>
              <a:gd name="connsiteY75" fmla="*/ 1935518 h 2344739"/>
              <a:gd name="connsiteX76" fmla="*/ 8597219 w 12193149"/>
              <a:gd name="connsiteY76" fmla="*/ 1944090 h 2344739"/>
              <a:gd name="connsiteX77" fmla="*/ 8526378 w 12193149"/>
              <a:gd name="connsiteY77" fmla="*/ 1929248 h 2344739"/>
              <a:gd name="connsiteX78" fmla="*/ 8512131 w 12193149"/>
              <a:gd name="connsiteY78" fmla="*/ 1935163 h 2344739"/>
              <a:gd name="connsiteX79" fmla="*/ 8507315 w 12193149"/>
              <a:gd name="connsiteY79" fmla="*/ 1938164 h 2344739"/>
              <a:gd name="connsiteX80" fmla="*/ 8499116 w 12193149"/>
              <a:gd name="connsiteY80" fmla="*/ 1940902 h 2344739"/>
              <a:gd name="connsiteX81" fmla="*/ 8498742 w 12193149"/>
              <a:gd name="connsiteY81" fmla="*/ 1940723 h 2344739"/>
              <a:gd name="connsiteX82" fmla="*/ 8491397 w 12193149"/>
              <a:gd name="connsiteY82" fmla="*/ 1943773 h 2344739"/>
              <a:gd name="connsiteX83" fmla="*/ 8368330 w 12193149"/>
              <a:gd name="connsiteY83" fmla="*/ 1957815 h 2344739"/>
              <a:gd name="connsiteX84" fmla="*/ 8354947 w 12193149"/>
              <a:gd name="connsiteY84" fmla="*/ 1958009 h 2344739"/>
              <a:gd name="connsiteX85" fmla="*/ 8321252 w 12193149"/>
              <a:gd name="connsiteY85" fmla="*/ 1974587 h 2344739"/>
              <a:gd name="connsiteX86" fmla="*/ 8315581 w 12193149"/>
              <a:gd name="connsiteY86" fmla="*/ 1974913 h 2344739"/>
              <a:gd name="connsiteX87" fmla="*/ 8296322 w 12193149"/>
              <a:gd name="connsiteY87" fmla="*/ 1988808 h 2344739"/>
              <a:gd name="connsiteX88" fmla="*/ 8285424 w 12193149"/>
              <a:gd name="connsiteY88" fmla="*/ 1994631 h 2344739"/>
              <a:gd name="connsiteX89" fmla="*/ 8284298 w 12193149"/>
              <a:gd name="connsiteY89" fmla="*/ 1999074 h 2344739"/>
              <a:gd name="connsiteX90" fmla="*/ 8267224 w 12193149"/>
              <a:gd name="connsiteY90" fmla="*/ 2006249 h 2344739"/>
              <a:gd name="connsiteX91" fmla="*/ 8264525 w 12193149"/>
              <a:gd name="connsiteY91" fmla="*/ 2006019 h 2344739"/>
              <a:gd name="connsiteX92" fmla="*/ 8253181 w 12193149"/>
              <a:gd name="connsiteY92" fmla="*/ 2015862 h 2344739"/>
              <a:gd name="connsiteX93" fmla="*/ 8246982 w 12193149"/>
              <a:gd name="connsiteY93" fmla="*/ 2028854 h 2344739"/>
              <a:gd name="connsiteX94" fmla="*/ 8091420 w 12193149"/>
              <a:gd name="connsiteY94" fmla="*/ 2075015 h 2344739"/>
              <a:gd name="connsiteX95" fmla="*/ 7906555 w 12193149"/>
              <a:gd name="connsiteY95" fmla="*/ 2116988 h 2344739"/>
              <a:gd name="connsiteX96" fmla="*/ 7719893 w 12193149"/>
              <a:gd name="connsiteY96" fmla="*/ 2142703 h 2344739"/>
              <a:gd name="connsiteX97" fmla="*/ 7615495 w 12193149"/>
              <a:gd name="connsiteY97" fmla="*/ 2139232 h 2344739"/>
              <a:gd name="connsiteX98" fmla="*/ 7528691 w 12193149"/>
              <a:gd name="connsiteY98" fmla="*/ 2145060 h 2344739"/>
              <a:gd name="connsiteX99" fmla="*/ 7520719 w 12193149"/>
              <a:gd name="connsiteY99" fmla="*/ 2147613 h 2344739"/>
              <a:gd name="connsiteX100" fmla="*/ 7508559 w 12193149"/>
              <a:gd name="connsiteY100" fmla="*/ 2148948 h 2344739"/>
              <a:gd name="connsiteX101" fmla="*/ 7508188 w 12193149"/>
              <a:gd name="connsiteY101" fmla="*/ 2148621 h 2344739"/>
              <a:gd name="connsiteX102" fmla="*/ 7496943 w 12193149"/>
              <a:gd name="connsiteY102" fmla="*/ 2150573 h 2344739"/>
              <a:gd name="connsiteX103" fmla="*/ 7219707 w 12193149"/>
              <a:gd name="connsiteY103" fmla="*/ 2156680 h 2344739"/>
              <a:gd name="connsiteX104" fmla="*/ 7202249 w 12193149"/>
              <a:gd name="connsiteY104" fmla="*/ 2161230 h 2344739"/>
              <a:gd name="connsiteX105" fmla="*/ 7198152 w 12193149"/>
              <a:gd name="connsiteY105" fmla="*/ 2166588 h 2344739"/>
              <a:gd name="connsiteX106" fmla="*/ 7171956 w 12193149"/>
              <a:gd name="connsiteY106" fmla="*/ 2171236 h 2344739"/>
              <a:gd name="connsiteX107" fmla="*/ 7098136 w 12193149"/>
              <a:gd name="connsiteY107" fmla="*/ 2183464 h 2344739"/>
              <a:gd name="connsiteX108" fmla="*/ 7019644 w 12193149"/>
              <a:gd name="connsiteY108" fmla="*/ 2183090 h 2344739"/>
              <a:gd name="connsiteX109" fmla="*/ 6905294 w 12193149"/>
              <a:gd name="connsiteY109" fmla="*/ 2212596 h 2344739"/>
              <a:gd name="connsiteX110" fmla="*/ 6709370 w 12193149"/>
              <a:gd name="connsiteY110" fmla="*/ 2240551 h 2344739"/>
              <a:gd name="connsiteX111" fmla="*/ 6550602 w 12193149"/>
              <a:gd name="connsiteY111" fmla="*/ 2269327 h 2344739"/>
              <a:gd name="connsiteX112" fmla="*/ 6318708 w 12193149"/>
              <a:gd name="connsiteY112" fmla="*/ 2316127 h 2344739"/>
              <a:gd name="connsiteX113" fmla="*/ 6169822 w 12193149"/>
              <a:gd name="connsiteY113" fmla="*/ 2318214 h 2344739"/>
              <a:gd name="connsiteX114" fmla="*/ 6074996 w 12193149"/>
              <a:gd name="connsiteY114" fmla="*/ 2338676 h 2344739"/>
              <a:gd name="connsiteX115" fmla="*/ 6069677 w 12193149"/>
              <a:gd name="connsiteY115" fmla="*/ 2337139 h 2344739"/>
              <a:gd name="connsiteX116" fmla="*/ 6049786 w 12193149"/>
              <a:gd name="connsiteY116" fmla="*/ 2337822 h 2344739"/>
              <a:gd name="connsiteX117" fmla="*/ 6042433 w 12193149"/>
              <a:gd name="connsiteY117" fmla="*/ 2329473 h 2344739"/>
              <a:gd name="connsiteX118" fmla="*/ 6011238 w 12193149"/>
              <a:gd name="connsiteY118" fmla="*/ 2324380 h 2344739"/>
              <a:gd name="connsiteX119" fmla="*/ 5958523 w 12193149"/>
              <a:gd name="connsiteY119" fmla="*/ 2328024 h 2344739"/>
              <a:gd name="connsiteX120" fmla="*/ 5760067 w 12193149"/>
              <a:gd name="connsiteY120" fmla="*/ 2343716 h 2344739"/>
              <a:gd name="connsiteX121" fmla="*/ 5628108 w 12193149"/>
              <a:gd name="connsiteY121" fmla="*/ 2344739 h 2344739"/>
              <a:gd name="connsiteX122" fmla="*/ 5472054 w 12193149"/>
              <a:gd name="connsiteY122" fmla="*/ 2330719 h 2344739"/>
              <a:gd name="connsiteX123" fmla="*/ 5433909 w 12193149"/>
              <a:gd name="connsiteY123" fmla="*/ 2319466 h 2344739"/>
              <a:gd name="connsiteX124" fmla="*/ 5382817 w 12193149"/>
              <a:gd name="connsiteY124" fmla="*/ 2301764 h 2344739"/>
              <a:gd name="connsiteX125" fmla="*/ 5262912 w 12193149"/>
              <a:gd name="connsiteY125" fmla="*/ 2281347 h 2344739"/>
              <a:gd name="connsiteX126" fmla="*/ 5224109 w 12193149"/>
              <a:gd name="connsiteY126" fmla="*/ 2270223 h 2344739"/>
              <a:gd name="connsiteX127" fmla="*/ 5175808 w 12193149"/>
              <a:gd name="connsiteY127" fmla="*/ 2267233 h 2344739"/>
              <a:gd name="connsiteX128" fmla="*/ 5157702 w 12193149"/>
              <a:gd name="connsiteY128" fmla="*/ 2260010 h 2344739"/>
              <a:gd name="connsiteX129" fmla="*/ 5143747 w 12193149"/>
              <a:gd name="connsiteY129" fmla="*/ 2256610 h 2344739"/>
              <a:gd name="connsiteX130" fmla="*/ 5140744 w 12193149"/>
              <a:gd name="connsiteY130" fmla="*/ 2254509 h 2344739"/>
              <a:gd name="connsiteX131" fmla="*/ 5122807 w 12193149"/>
              <a:gd name="connsiteY131" fmla="*/ 2243656 h 2344739"/>
              <a:gd name="connsiteX132" fmla="*/ 5066938 w 12193149"/>
              <a:gd name="connsiteY132" fmla="*/ 2250227 h 2344739"/>
              <a:gd name="connsiteX133" fmla="*/ 5012662 w 12193149"/>
              <a:gd name="connsiteY133" fmla="*/ 2233846 h 2344739"/>
              <a:gd name="connsiteX134" fmla="*/ 4841589 w 12193149"/>
              <a:gd name="connsiteY134" fmla="*/ 2209829 h 2344739"/>
              <a:gd name="connsiteX135" fmla="*/ 4763595 w 12193149"/>
              <a:gd name="connsiteY135" fmla="*/ 2182061 h 2344739"/>
              <a:gd name="connsiteX136" fmla="*/ 4724334 w 12193149"/>
              <a:gd name="connsiteY136" fmla="*/ 2173047 h 2344739"/>
              <a:gd name="connsiteX137" fmla="*/ 4722324 w 12193149"/>
              <a:gd name="connsiteY137" fmla="*/ 2172298 h 2344739"/>
              <a:gd name="connsiteX138" fmla="*/ 4723259 w 12193149"/>
              <a:gd name="connsiteY138" fmla="*/ 2172087 h 2344739"/>
              <a:gd name="connsiteX139" fmla="*/ 4718350 w 12193149"/>
              <a:gd name="connsiteY139" fmla="*/ 2170817 h 2344739"/>
              <a:gd name="connsiteX140" fmla="*/ 4722324 w 12193149"/>
              <a:gd name="connsiteY140" fmla="*/ 2172298 h 2344739"/>
              <a:gd name="connsiteX141" fmla="*/ 4716674 w 12193149"/>
              <a:gd name="connsiteY141" fmla="*/ 2173573 h 2344739"/>
              <a:gd name="connsiteX142" fmla="*/ 4516962 w 12193149"/>
              <a:gd name="connsiteY142" fmla="*/ 2163671 h 2344739"/>
              <a:gd name="connsiteX143" fmla="*/ 4429691 w 12193149"/>
              <a:gd name="connsiteY143" fmla="*/ 2153020 h 2344739"/>
              <a:gd name="connsiteX144" fmla="*/ 4364023 w 12193149"/>
              <a:gd name="connsiteY144" fmla="*/ 2151674 h 2344739"/>
              <a:gd name="connsiteX145" fmla="*/ 4318114 w 12193149"/>
              <a:gd name="connsiteY145" fmla="*/ 2158289 h 2344739"/>
              <a:gd name="connsiteX146" fmla="*/ 4316258 w 12193149"/>
              <a:gd name="connsiteY146" fmla="*/ 2156948 h 2344739"/>
              <a:gd name="connsiteX147" fmla="*/ 4296292 w 12193149"/>
              <a:gd name="connsiteY147" fmla="*/ 2155069 h 2344739"/>
              <a:gd name="connsiteX148" fmla="*/ 4291212 w 12193149"/>
              <a:gd name="connsiteY148" fmla="*/ 2157986 h 2344739"/>
              <a:gd name="connsiteX149" fmla="*/ 4277290 w 12193149"/>
              <a:gd name="connsiteY149" fmla="*/ 2157740 h 2344739"/>
              <a:gd name="connsiteX150" fmla="*/ 4249265 w 12193149"/>
              <a:gd name="connsiteY150" fmla="*/ 2160064 h 2344739"/>
              <a:gd name="connsiteX151" fmla="*/ 4203199 w 12193149"/>
              <a:gd name="connsiteY151" fmla="*/ 2157269 h 2344739"/>
              <a:gd name="connsiteX152" fmla="*/ 4202893 w 12193149"/>
              <a:gd name="connsiteY152" fmla="*/ 2156010 h 2344739"/>
              <a:gd name="connsiteX153" fmla="*/ 4192396 w 12193149"/>
              <a:gd name="connsiteY153" fmla="*/ 2150376 h 2344739"/>
              <a:gd name="connsiteX154" fmla="*/ 4143893 w 12193149"/>
              <a:gd name="connsiteY154" fmla="*/ 2134511 h 2344739"/>
              <a:gd name="connsiteX155" fmla="*/ 4084245 w 12193149"/>
              <a:gd name="connsiteY155" fmla="*/ 2107978 h 2344739"/>
              <a:gd name="connsiteX156" fmla="*/ 4075694 w 12193149"/>
              <a:gd name="connsiteY156" fmla="*/ 2107143 h 2344739"/>
              <a:gd name="connsiteX157" fmla="*/ 4075575 w 12193149"/>
              <a:gd name="connsiteY157" fmla="*/ 2106844 h 2344739"/>
              <a:gd name="connsiteX158" fmla="*/ 4066658 w 12193149"/>
              <a:gd name="connsiteY158" fmla="*/ 2105400 h 2344739"/>
              <a:gd name="connsiteX159" fmla="*/ 4060102 w 12193149"/>
              <a:gd name="connsiteY159" fmla="*/ 2105618 h 2344739"/>
              <a:gd name="connsiteX160" fmla="*/ 4043512 w 12193149"/>
              <a:gd name="connsiteY160" fmla="*/ 2103997 h 2344739"/>
              <a:gd name="connsiteX161" fmla="*/ 4038145 w 12193149"/>
              <a:gd name="connsiteY161" fmla="*/ 2101563 h 2344739"/>
              <a:gd name="connsiteX162" fmla="*/ 4036511 w 12193149"/>
              <a:gd name="connsiteY162" fmla="*/ 2097896 h 2344739"/>
              <a:gd name="connsiteX163" fmla="*/ 4034926 w 12193149"/>
              <a:gd name="connsiteY163" fmla="*/ 2098131 h 2344739"/>
              <a:gd name="connsiteX164" fmla="*/ 4005686 w 12193149"/>
              <a:gd name="connsiteY164" fmla="*/ 2085563 h 2344739"/>
              <a:gd name="connsiteX165" fmla="*/ 3937994 w 12193149"/>
              <a:gd name="connsiteY165" fmla="*/ 2068106 h 2344739"/>
              <a:gd name="connsiteX166" fmla="*/ 3898423 w 12193149"/>
              <a:gd name="connsiteY166" fmla="*/ 2062451 h 2344739"/>
              <a:gd name="connsiteX167" fmla="*/ 3790908 w 12193149"/>
              <a:gd name="connsiteY167" fmla="*/ 2042213 h 2344739"/>
              <a:gd name="connsiteX168" fmla="*/ 3683661 w 12193149"/>
              <a:gd name="connsiteY168" fmla="*/ 2018290 h 2344739"/>
              <a:gd name="connsiteX169" fmla="*/ 3611183 w 12193149"/>
              <a:gd name="connsiteY169" fmla="*/ 1986019 h 2344739"/>
              <a:gd name="connsiteX170" fmla="*/ 3605003 w 12193149"/>
              <a:gd name="connsiteY170" fmla="*/ 1987381 h 2344739"/>
              <a:gd name="connsiteX171" fmla="*/ 3595884 w 12193149"/>
              <a:gd name="connsiteY171" fmla="*/ 1987545 h 2344739"/>
              <a:gd name="connsiteX172" fmla="*/ 3595649 w 12193149"/>
              <a:gd name="connsiteY172" fmla="*/ 1987276 h 2344739"/>
              <a:gd name="connsiteX173" fmla="*/ 3587126 w 12193149"/>
              <a:gd name="connsiteY173" fmla="*/ 1987966 h 2344739"/>
              <a:gd name="connsiteX174" fmla="*/ 3537283 w 12193149"/>
              <a:gd name="connsiteY174" fmla="*/ 1978267 h 2344739"/>
              <a:gd name="connsiteX175" fmla="*/ 3474371 w 12193149"/>
              <a:gd name="connsiteY175" fmla="*/ 1974606 h 2344739"/>
              <a:gd name="connsiteX176" fmla="*/ 3401876 w 12193149"/>
              <a:gd name="connsiteY176" fmla="*/ 1962558 h 2344739"/>
              <a:gd name="connsiteX177" fmla="*/ 3365036 w 12193149"/>
              <a:gd name="connsiteY177" fmla="*/ 1979510 h 2344739"/>
              <a:gd name="connsiteX178" fmla="*/ 3345174 w 12193149"/>
              <a:gd name="connsiteY178" fmla="*/ 1981192 h 2344739"/>
              <a:gd name="connsiteX179" fmla="*/ 3342846 w 12193149"/>
              <a:gd name="connsiteY179" fmla="*/ 1980217 h 2344739"/>
              <a:gd name="connsiteX180" fmla="*/ 3263504 w 12193149"/>
              <a:gd name="connsiteY180" fmla="*/ 1986094 h 2344739"/>
              <a:gd name="connsiteX181" fmla="*/ 3143704 w 12193149"/>
              <a:gd name="connsiteY181" fmla="*/ 1993869 h 2344739"/>
              <a:gd name="connsiteX182" fmla="*/ 3031439 w 12193149"/>
              <a:gd name="connsiteY182" fmla="*/ 1996512 h 2344739"/>
              <a:gd name="connsiteX183" fmla="*/ 2782717 w 12193149"/>
              <a:gd name="connsiteY183" fmla="*/ 2018333 h 2344739"/>
              <a:gd name="connsiteX184" fmla="*/ 2647675 w 12193149"/>
              <a:gd name="connsiteY184" fmla="*/ 2028869 h 2344739"/>
              <a:gd name="connsiteX185" fmla="*/ 2569176 w 12193149"/>
              <a:gd name="connsiteY185" fmla="*/ 2002628 h 2344739"/>
              <a:gd name="connsiteX186" fmla="*/ 2444403 w 12193149"/>
              <a:gd name="connsiteY186" fmla="*/ 2016529 h 2344739"/>
              <a:gd name="connsiteX187" fmla="*/ 2316260 w 12193149"/>
              <a:gd name="connsiteY187" fmla="*/ 2024996 h 2344739"/>
              <a:gd name="connsiteX188" fmla="*/ 2209726 w 12193149"/>
              <a:gd name="connsiteY188" fmla="*/ 2019763 h 2344739"/>
              <a:gd name="connsiteX189" fmla="*/ 2095813 w 12193149"/>
              <a:gd name="connsiteY189" fmla="*/ 2003052 h 2344739"/>
              <a:gd name="connsiteX190" fmla="*/ 1998504 w 12193149"/>
              <a:gd name="connsiteY190" fmla="*/ 1995032 h 2344739"/>
              <a:gd name="connsiteX191" fmla="*/ 1929320 w 12193149"/>
              <a:gd name="connsiteY191" fmla="*/ 2016977 h 2344739"/>
              <a:gd name="connsiteX192" fmla="*/ 1922798 w 12193149"/>
              <a:gd name="connsiteY192" fmla="*/ 2012146 h 2344739"/>
              <a:gd name="connsiteX193" fmla="*/ 1874228 w 12193149"/>
              <a:gd name="connsiteY193" fmla="*/ 2013741 h 2344739"/>
              <a:gd name="connsiteX194" fmla="*/ 1787803 w 12193149"/>
              <a:gd name="connsiteY194" fmla="*/ 2041363 h 2344739"/>
              <a:gd name="connsiteX195" fmla="*/ 1739352 w 12193149"/>
              <a:gd name="connsiteY195" fmla="*/ 2036312 h 2344739"/>
              <a:gd name="connsiteX196" fmla="*/ 1676219 w 12193149"/>
              <a:gd name="connsiteY196" fmla="*/ 2019963 h 2344739"/>
              <a:gd name="connsiteX197" fmla="*/ 1609817 w 12193149"/>
              <a:gd name="connsiteY197" fmla="*/ 2013066 h 2344739"/>
              <a:gd name="connsiteX198" fmla="*/ 1497258 w 12193149"/>
              <a:gd name="connsiteY198" fmla="*/ 1987476 h 2344739"/>
              <a:gd name="connsiteX199" fmla="*/ 1151127 w 12193149"/>
              <a:gd name="connsiteY199" fmla="*/ 1938041 h 2344739"/>
              <a:gd name="connsiteX200" fmla="*/ 859417 w 12193149"/>
              <a:gd name="connsiteY200" fmla="*/ 1928608 h 2344739"/>
              <a:gd name="connsiteX201" fmla="*/ 838688 w 12193149"/>
              <a:gd name="connsiteY201" fmla="*/ 1929821 h 2344739"/>
              <a:gd name="connsiteX202" fmla="*/ 817957 w 12193149"/>
              <a:gd name="connsiteY202" fmla="*/ 1927857 h 2344739"/>
              <a:gd name="connsiteX203" fmla="*/ 812654 w 12193149"/>
              <a:gd name="connsiteY203" fmla="*/ 1930751 h 2344739"/>
              <a:gd name="connsiteX204" fmla="*/ 721195 w 12193149"/>
              <a:gd name="connsiteY204" fmla="*/ 1929661 h 2344739"/>
              <a:gd name="connsiteX205" fmla="*/ 720890 w 12193149"/>
              <a:gd name="connsiteY205" fmla="*/ 1928399 h 2344739"/>
              <a:gd name="connsiteX206" fmla="*/ 710023 w 12193149"/>
              <a:gd name="connsiteY206" fmla="*/ 1922722 h 2344739"/>
              <a:gd name="connsiteX207" fmla="*/ 597940 w 12193149"/>
              <a:gd name="connsiteY207" fmla="*/ 1879864 h 2344739"/>
              <a:gd name="connsiteX208" fmla="*/ 579683 w 12193149"/>
              <a:gd name="connsiteY208" fmla="*/ 1877212 h 2344739"/>
              <a:gd name="connsiteX209" fmla="*/ 572865 w 12193149"/>
              <a:gd name="connsiteY209" fmla="*/ 1877401 h 2344739"/>
              <a:gd name="connsiteX210" fmla="*/ 446247 w 12193149"/>
              <a:gd name="connsiteY210" fmla="*/ 1839371 h 2344739"/>
              <a:gd name="connsiteX211" fmla="*/ 405163 w 12193149"/>
              <a:gd name="connsiteY211" fmla="*/ 1833548 h 2344739"/>
              <a:gd name="connsiteX212" fmla="*/ 293583 w 12193149"/>
              <a:gd name="connsiteY212" fmla="*/ 1812852 h 2344739"/>
              <a:gd name="connsiteX213" fmla="*/ 119529 w 12193149"/>
              <a:gd name="connsiteY213" fmla="*/ 1761047 h 2344739"/>
              <a:gd name="connsiteX214" fmla="*/ 16674 w 12193149"/>
              <a:gd name="connsiteY214" fmla="*/ 1758191 h 2344739"/>
              <a:gd name="connsiteX215" fmla="*/ 1150 w 12193149"/>
              <a:gd name="connsiteY215" fmla="*/ 1752722 h 2344739"/>
              <a:gd name="connsiteX216" fmla="*/ 1148 w 12193149"/>
              <a:gd name="connsiteY216" fmla="*/ 222213 h 2344739"/>
              <a:gd name="connsiteX217" fmla="*/ 1148 w 12193149"/>
              <a:gd name="connsiteY217" fmla="*/ 0 h 2344739"/>
              <a:gd name="connsiteX0" fmla="*/ 1148 w 12193149"/>
              <a:gd name="connsiteY0" fmla="*/ 0 h 2344739"/>
              <a:gd name="connsiteX1" fmla="*/ 12193148 w 12193149"/>
              <a:gd name="connsiteY1" fmla="*/ 0 h 2344739"/>
              <a:gd name="connsiteX2" fmla="*/ 12193149 w 12193149"/>
              <a:gd name="connsiteY2" fmla="*/ 579739 h 2344739"/>
              <a:gd name="connsiteX3" fmla="*/ 12185986 w 12193149"/>
              <a:gd name="connsiteY3" fmla="*/ 584189 h 2344739"/>
              <a:gd name="connsiteX4" fmla="*/ 12156363 w 12193149"/>
              <a:gd name="connsiteY4" fmla="*/ 597366 h 2344739"/>
              <a:gd name="connsiteX5" fmla="*/ 12139215 w 12193149"/>
              <a:gd name="connsiteY5" fmla="*/ 623179 h 2344739"/>
              <a:gd name="connsiteX6" fmla="*/ 12126327 w 12193149"/>
              <a:gd name="connsiteY6" fmla="*/ 624690 h 2344739"/>
              <a:gd name="connsiteX7" fmla="*/ 12124007 w 12193149"/>
              <a:gd name="connsiteY7" fmla="*/ 624794 h 2344739"/>
              <a:gd name="connsiteX8" fmla="*/ 12116854 w 12193149"/>
              <a:gd name="connsiteY8" fmla="*/ 628608 h 2344739"/>
              <a:gd name="connsiteX9" fmla="*/ 12099497 w 12193149"/>
              <a:gd name="connsiteY9" fmla="*/ 628139 h 2344739"/>
              <a:gd name="connsiteX10" fmla="*/ 12087073 w 12193149"/>
              <a:gd name="connsiteY10" fmla="*/ 636341 h 2344739"/>
              <a:gd name="connsiteX11" fmla="*/ 12031073 w 12193149"/>
              <a:gd name="connsiteY11" fmla="*/ 680009 h 2344739"/>
              <a:gd name="connsiteX12" fmla="*/ 11995833 w 12193149"/>
              <a:gd name="connsiteY12" fmla="*/ 703458 h 2344739"/>
              <a:gd name="connsiteX13" fmla="*/ 11979717 w 12193149"/>
              <a:gd name="connsiteY13" fmla="*/ 708161 h 2344739"/>
              <a:gd name="connsiteX14" fmla="*/ 11959046 w 12193149"/>
              <a:gd name="connsiteY14" fmla="*/ 717558 h 2344739"/>
              <a:gd name="connsiteX15" fmla="*/ 11920454 w 12193149"/>
              <a:gd name="connsiteY15" fmla="*/ 730883 h 2344739"/>
              <a:gd name="connsiteX16" fmla="*/ 11903656 w 12193149"/>
              <a:gd name="connsiteY16" fmla="*/ 742426 h 2344739"/>
              <a:gd name="connsiteX17" fmla="*/ 11895048 w 12193149"/>
              <a:gd name="connsiteY17" fmla="*/ 744791 h 2344739"/>
              <a:gd name="connsiteX18" fmla="*/ 11891968 w 12193149"/>
              <a:gd name="connsiteY18" fmla="*/ 755729 h 2344739"/>
              <a:gd name="connsiteX19" fmla="*/ 11870776 w 12193149"/>
              <a:gd name="connsiteY19" fmla="*/ 777816 h 2344739"/>
              <a:gd name="connsiteX20" fmla="*/ 11813376 w 12193149"/>
              <a:gd name="connsiteY20" fmla="*/ 797659 h 2344739"/>
              <a:gd name="connsiteX21" fmla="*/ 11590693 w 12193149"/>
              <a:gd name="connsiteY21" fmla="*/ 963777 h 2344739"/>
              <a:gd name="connsiteX22" fmla="*/ 11506817 w 12193149"/>
              <a:gd name="connsiteY22" fmla="*/ 1033623 h 2344739"/>
              <a:gd name="connsiteX23" fmla="*/ 11280332 w 12193149"/>
              <a:gd name="connsiteY23" fmla="*/ 1223571 h 2344739"/>
              <a:gd name="connsiteX24" fmla="*/ 11228309 w 12193149"/>
              <a:gd name="connsiteY24" fmla="*/ 1276236 h 2344739"/>
              <a:gd name="connsiteX25" fmla="*/ 11218087 w 12193149"/>
              <a:gd name="connsiteY25" fmla="*/ 1275961 h 2344739"/>
              <a:gd name="connsiteX26" fmla="*/ 11217184 w 12193149"/>
              <a:gd name="connsiteY26" fmla="*/ 1275018 h 2344739"/>
              <a:gd name="connsiteX27" fmla="*/ 11188885 w 12193149"/>
              <a:gd name="connsiteY27" fmla="*/ 1292383 h 2344739"/>
              <a:gd name="connsiteX28" fmla="*/ 11184501 w 12193149"/>
              <a:gd name="connsiteY28" fmla="*/ 1292525 h 2344739"/>
              <a:gd name="connsiteX29" fmla="*/ 11166854 w 12193149"/>
              <a:gd name="connsiteY29" fmla="*/ 1306612 h 2344739"/>
              <a:gd name="connsiteX30" fmla="*/ 11157311 w 12193149"/>
              <a:gd name="connsiteY30" fmla="*/ 1312414 h 2344739"/>
              <a:gd name="connsiteX31" fmla="*/ 11155496 w 12193149"/>
              <a:gd name="connsiteY31" fmla="*/ 1317097 h 2344739"/>
              <a:gd name="connsiteX32" fmla="*/ 11140961 w 12193149"/>
              <a:gd name="connsiteY32" fmla="*/ 1324115 h 2344739"/>
              <a:gd name="connsiteX33" fmla="*/ 11138961 w 12193149"/>
              <a:gd name="connsiteY33" fmla="*/ 1323772 h 2344739"/>
              <a:gd name="connsiteX34" fmla="*/ 11128208 w 12193149"/>
              <a:gd name="connsiteY34" fmla="*/ 1333832 h 2344739"/>
              <a:gd name="connsiteX35" fmla="*/ 11120691 w 12193149"/>
              <a:gd name="connsiteY35" fmla="*/ 1347424 h 2344739"/>
              <a:gd name="connsiteX36" fmla="*/ 10894683 w 12193149"/>
              <a:gd name="connsiteY36" fmla="*/ 1473399 h 2344739"/>
              <a:gd name="connsiteX37" fmla="*/ 10773300 w 12193149"/>
              <a:gd name="connsiteY37" fmla="*/ 1523191 h 2344739"/>
              <a:gd name="connsiteX38" fmla="*/ 10627668 w 12193149"/>
              <a:gd name="connsiteY38" fmla="*/ 1559229 h 2344739"/>
              <a:gd name="connsiteX39" fmla="*/ 10581895 w 12193149"/>
              <a:gd name="connsiteY39" fmla="*/ 1568689 h 2344739"/>
              <a:gd name="connsiteX40" fmla="*/ 10547790 w 12193149"/>
              <a:gd name="connsiteY40" fmla="*/ 1598423 h 2344739"/>
              <a:gd name="connsiteX41" fmla="*/ 10529643 w 12193149"/>
              <a:gd name="connsiteY41" fmla="*/ 1596907 h 2344739"/>
              <a:gd name="connsiteX42" fmla="*/ 10526446 w 12193149"/>
              <a:gd name="connsiteY42" fmla="*/ 1596411 h 2344739"/>
              <a:gd name="connsiteX43" fmla="*/ 10515129 w 12193149"/>
              <a:gd name="connsiteY43" fmla="*/ 1599537 h 2344739"/>
              <a:gd name="connsiteX44" fmla="*/ 10491735 w 12193149"/>
              <a:gd name="connsiteY44" fmla="*/ 1594156 h 2344739"/>
              <a:gd name="connsiteX45" fmla="*/ 10471418 w 12193149"/>
              <a:gd name="connsiteY45" fmla="*/ 1601693 h 2344739"/>
              <a:gd name="connsiteX46" fmla="*/ 10377042 w 12193149"/>
              <a:gd name="connsiteY46" fmla="*/ 1644598 h 2344739"/>
              <a:gd name="connsiteX47" fmla="*/ 10319338 w 12193149"/>
              <a:gd name="connsiteY47" fmla="*/ 1666221 h 2344739"/>
              <a:gd name="connsiteX48" fmla="*/ 10295467 w 12193149"/>
              <a:gd name="connsiteY48" fmla="*/ 1668079 h 2344739"/>
              <a:gd name="connsiteX49" fmla="*/ 10263443 w 12193149"/>
              <a:gd name="connsiteY49" fmla="*/ 1674948 h 2344739"/>
              <a:gd name="connsiteX50" fmla="*/ 10205418 w 12193149"/>
              <a:gd name="connsiteY50" fmla="*/ 1682149 h 2344739"/>
              <a:gd name="connsiteX51" fmla="*/ 10177759 w 12193149"/>
              <a:gd name="connsiteY51" fmla="*/ 1692943 h 2344739"/>
              <a:gd name="connsiteX52" fmla="*/ 10165070 w 12193149"/>
              <a:gd name="connsiteY52" fmla="*/ 1693739 h 2344739"/>
              <a:gd name="connsiteX53" fmla="*/ 10156308 w 12193149"/>
              <a:gd name="connsiteY53" fmla="*/ 1707487 h 2344739"/>
              <a:gd name="connsiteX54" fmla="*/ 10118267 w 12193149"/>
              <a:gd name="connsiteY54" fmla="*/ 1731142 h 2344739"/>
              <a:gd name="connsiteX55" fmla="*/ 10083317 w 12193149"/>
              <a:gd name="connsiteY55" fmla="*/ 1743296 h 2344739"/>
              <a:gd name="connsiteX56" fmla="*/ 10040388 w 12193149"/>
              <a:gd name="connsiteY56" fmla="*/ 1741632 h 2344739"/>
              <a:gd name="connsiteX57" fmla="*/ 9961167 w 12193149"/>
              <a:gd name="connsiteY57" fmla="*/ 1757147 h 2344739"/>
              <a:gd name="connsiteX58" fmla="*/ 9848940 w 12193149"/>
              <a:gd name="connsiteY58" fmla="*/ 1763915 h 2344739"/>
              <a:gd name="connsiteX59" fmla="*/ 9729457 w 12193149"/>
              <a:gd name="connsiteY59" fmla="*/ 1784122 h 2344739"/>
              <a:gd name="connsiteX60" fmla="*/ 9613704 w 12193149"/>
              <a:gd name="connsiteY60" fmla="*/ 1812371 h 2344739"/>
              <a:gd name="connsiteX61" fmla="*/ 9338590 w 12193149"/>
              <a:gd name="connsiteY61" fmla="*/ 1869293 h 2344739"/>
              <a:gd name="connsiteX62" fmla="*/ 9232518 w 12193149"/>
              <a:gd name="connsiteY62" fmla="*/ 1893149 h 2344739"/>
              <a:gd name="connsiteX63" fmla="*/ 9156690 w 12193149"/>
              <a:gd name="connsiteY63" fmla="*/ 1903228 h 2344739"/>
              <a:gd name="connsiteX64" fmla="*/ 9054601 w 12193149"/>
              <a:gd name="connsiteY64" fmla="*/ 1910755 h 2344739"/>
              <a:gd name="connsiteX65" fmla="*/ 9006634 w 12193149"/>
              <a:gd name="connsiteY65" fmla="*/ 1914040 h 2344739"/>
              <a:gd name="connsiteX66" fmla="*/ 9006349 w 12193149"/>
              <a:gd name="connsiteY66" fmla="*/ 1913800 h 2344739"/>
              <a:gd name="connsiteX67" fmla="*/ 8997380 w 12193149"/>
              <a:gd name="connsiteY67" fmla="*/ 1915011 h 2344739"/>
              <a:gd name="connsiteX68" fmla="*/ 8991542 w 12193149"/>
              <a:gd name="connsiteY68" fmla="*/ 1917072 h 2344739"/>
              <a:gd name="connsiteX69" fmla="*/ 8975485 w 12193149"/>
              <a:gd name="connsiteY69" fmla="*/ 1920298 h 2344739"/>
              <a:gd name="connsiteX70" fmla="*/ 8969159 w 12193149"/>
              <a:gd name="connsiteY70" fmla="*/ 1919598 h 2344739"/>
              <a:gd name="connsiteX71" fmla="*/ 8964196 w 12193149"/>
              <a:gd name="connsiteY71" fmla="*/ 1917373 h 2344739"/>
              <a:gd name="connsiteX72" fmla="*/ 8930136 w 12193149"/>
              <a:gd name="connsiteY72" fmla="*/ 1914185 h 2344739"/>
              <a:gd name="connsiteX73" fmla="*/ 8753592 w 12193149"/>
              <a:gd name="connsiteY73" fmla="*/ 1933417 h 2344739"/>
              <a:gd name="connsiteX74" fmla="*/ 8708995 w 12193149"/>
              <a:gd name="connsiteY74" fmla="*/ 1935518 h 2344739"/>
              <a:gd name="connsiteX75" fmla="*/ 8597219 w 12193149"/>
              <a:gd name="connsiteY75" fmla="*/ 1944090 h 2344739"/>
              <a:gd name="connsiteX76" fmla="*/ 8526378 w 12193149"/>
              <a:gd name="connsiteY76" fmla="*/ 1929248 h 2344739"/>
              <a:gd name="connsiteX77" fmla="*/ 8512131 w 12193149"/>
              <a:gd name="connsiteY77" fmla="*/ 1935163 h 2344739"/>
              <a:gd name="connsiteX78" fmla="*/ 8507315 w 12193149"/>
              <a:gd name="connsiteY78" fmla="*/ 1938164 h 2344739"/>
              <a:gd name="connsiteX79" fmla="*/ 8499116 w 12193149"/>
              <a:gd name="connsiteY79" fmla="*/ 1940902 h 2344739"/>
              <a:gd name="connsiteX80" fmla="*/ 8498742 w 12193149"/>
              <a:gd name="connsiteY80" fmla="*/ 1940723 h 2344739"/>
              <a:gd name="connsiteX81" fmla="*/ 8491397 w 12193149"/>
              <a:gd name="connsiteY81" fmla="*/ 1943773 h 2344739"/>
              <a:gd name="connsiteX82" fmla="*/ 8368330 w 12193149"/>
              <a:gd name="connsiteY82" fmla="*/ 1957815 h 2344739"/>
              <a:gd name="connsiteX83" fmla="*/ 8354947 w 12193149"/>
              <a:gd name="connsiteY83" fmla="*/ 1958009 h 2344739"/>
              <a:gd name="connsiteX84" fmla="*/ 8321252 w 12193149"/>
              <a:gd name="connsiteY84" fmla="*/ 1974587 h 2344739"/>
              <a:gd name="connsiteX85" fmla="*/ 8315581 w 12193149"/>
              <a:gd name="connsiteY85" fmla="*/ 1974913 h 2344739"/>
              <a:gd name="connsiteX86" fmla="*/ 8296322 w 12193149"/>
              <a:gd name="connsiteY86" fmla="*/ 1988808 h 2344739"/>
              <a:gd name="connsiteX87" fmla="*/ 8285424 w 12193149"/>
              <a:gd name="connsiteY87" fmla="*/ 1994631 h 2344739"/>
              <a:gd name="connsiteX88" fmla="*/ 8284298 w 12193149"/>
              <a:gd name="connsiteY88" fmla="*/ 1999074 h 2344739"/>
              <a:gd name="connsiteX89" fmla="*/ 8267224 w 12193149"/>
              <a:gd name="connsiteY89" fmla="*/ 2006249 h 2344739"/>
              <a:gd name="connsiteX90" fmla="*/ 8264525 w 12193149"/>
              <a:gd name="connsiteY90" fmla="*/ 2006019 h 2344739"/>
              <a:gd name="connsiteX91" fmla="*/ 8253181 w 12193149"/>
              <a:gd name="connsiteY91" fmla="*/ 2015862 h 2344739"/>
              <a:gd name="connsiteX92" fmla="*/ 8246982 w 12193149"/>
              <a:gd name="connsiteY92" fmla="*/ 2028854 h 2344739"/>
              <a:gd name="connsiteX93" fmla="*/ 8091420 w 12193149"/>
              <a:gd name="connsiteY93" fmla="*/ 2075015 h 2344739"/>
              <a:gd name="connsiteX94" fmla="*/ 7906555 w 12193149"/>
              <a:gd name="connsiteY94" fmla="*/ 2116988 h 2344739"/>
              <a:gd name="connsiteX95" fmla="*/ 7719893 w 12193149"/>
              <a:gd name="connsiteY95" fmla="*/ 2142703 h 2344739"/>
              <a:gd name="connsiteX96" fmla="*/ 7615495 w 12193149"/>
              <a:gd name="connsiteY96" fmla="*/ 2139232 h 2344739"/>
              <a:gd name="connsiteX97" fmla="*/ 7528691 w 12193149"/>
              <a:gd name="connsiteY97" fmla="*/ 2145060 h 2344739"/>
              <a:gd name="connsiteX98" fmla="*/ 7520719 w 12193149"/>
              <a:gd name="connsiteY98" fmla="*/ 2147613 h 2344739"/>
              <a:gd name="connsiteX99" fmla="*/ 7508559 w 12193149"/>
              <a:gd name="connsiteY99" fmla="*/ 2148948 h 2344739"/>
              <a:gd name="connsiteX100" fmla="*/ 7508188 w 12193149"/>
              <a:gd name="connsiteY100" fmla="*/ 2148621 h 2344739"/>
              <a:gd name="connsiteX101" fmla="*/ 7496943 w 12193149"/>
              <a:gd name="connsiteY101" fmla="*/ 2150573 h 2344739"/>
              <a:gd name="connsiteX102" fmla="*/ 7219707 w 12193149"/>
              <a:gd name="connsiteY102" fmla="*/ 2156680 h 2344739"/>
              <a:gd name="connsiteX103" fmla="*/ 7202249 w 12193149"/>
              <a:gd name="connsiteY103" fmla="*/ 2161230 h 2344739"/>
              <a:gd name="connsiteX104" fmla="*/ 7198152 w 12193149"/>
              <a:gd name="connsiteY104" fmla="*/ 2166588 h 2344739"/>
              <a:gd name="connsiteX105" fmla="*/ 7171956 w 12193149"/>
              <a:gd name="connsiteY105" fmla="*/ 2171236 h 2344739"/>
              <a:gd name="connsiteX106" fmla="*/ 7098136 w 12193149"/>
              <a:gd name="connsiteY106" fmla="*/ 2183464 h 2344739"/>
              <a:gd name="connsiteX107" fmla="*/ 7019644 w 12193149"/>
              <a:gd name="connsiteY107" fmla="*/ 2183090 h 2344739"/>
              <a:gd name="connsiteX108" fmla="*/ 6905294 w 12193149"/>
              <a:gd name="connsiteY108" fmla="*/ 2212596 h 2344739"/>
              <a:gd name="connsiteX109" fmla="*/ 6709370 w 12193149"/>
              <a:gd name="connsiteY109" fmla="*/ 2240551 h 2344739"/>
              <a:gd name="connsiteX110" fmla="*/ 6550602 w 12193149"/>
              <a:gd name="connsiteY110" fmla="*/ 2269327 h 2344739"/>
              <a:gd name="connsiteX111" fmla="*/ 6318708 w 12193149"/>
              <a:gd name="connsiteY111" fmla="*/ 2316127 h 2344739"/>
              <a:gd name="connsiteX112" fmla="*/ 6169822 w 12193149"/>
              <a:gd name="connsiteY112" fmla="*/ 2318214 h 2344739"/>
              <a:gd name="connsiteX113" fmla="*/ 6074996 w 12193149"/>
              <a:gd name="connsiteY113" fmla="*/ 2338676 h 2344739"/>
              <a:gd name="connsiteX114" fmla="*/ 6069677 w 12193149"/>
              <a:gd name="connsiteY114" fmla="*/ 2337139 h 2344739"/>
              <a:gd name="connsiteX115" fmla="*/ 6049786 w 12193149"/>
              <a:gd name="connsiteY115" fmla="*/ 2337822 h 2344739"/>
              <a:gd name="connsiteX116" fmla="*/ 6042433 w 12193149"/>
              <a:gd name="connsiteY116" fmla="*/ 2329473 h 2344739"/>
              <a:gd name="connsiteX117" fmla="*/ 6011238 w 12193149"/>
              <a:gd name="connsiteY117" fmla="*/ 2324380 h 2344739"/>
              <a:gd name="connsiteX118" fmla="*/ 5958523 w 12193149"/>
              <a:gd name="connsiteY118" fmla="*/ 2328024 h 2344739"/>
              <a:gd name="connsiteX119" fmla="*/ 5760067 w 12193149"/>
              <a:gd name="connsiteY119" fmla="*/ 2343716 h 2344739"/>
              <a:gd name="connsiteX120" fmla="*/ 5628108 w 12193149"/>
              <a:gd name="connsiteY120" fmla="*/ 2344739 h 2344739"/>
              <a:gd name="connsiteX121" fmla="*/ 5472054 w 12193149"/>
              <a:gd name="connsiteY121" fmla="*/ 2330719 h 2344739"/>
              <a:gd name="connsiteX122" fmla="*/ 5433909 w 12193149"/>
              <a:gd name="connsiteY122" fmla="*/ 2319466 h 2344739"/>
              <a:gd name="connsiteX123" fmla="*/ 5382817 w 12193149"/>
              <a:gd name="connsiteY123" fmla="*/ 2301764 h 2344739"/>
              <a:gd name="connsiteX124" fmla="*/ 5262912 w 12193149"/>
              <a:gd name="connsiteY124" fmla="*/ 2281347 h 2344739"/>
              <a:gd name="connsiteX125" fmla="*/ 5224109 w 12193149"/>
              <a:gd name="connsiteY125" fmla="*/ 2270223 h 2344739"/>
              <a:gd name="connsiteX126" fmla="*/ 5175808 w 12193149"/>
              <a:gd name="connsiteY126" fmla="*/ 2267233 h 2344739"/>
              <a:gd name="connsiteX127" fmla="*/ 5157702 w 12193149"/>
              <a:gd name="connsiteY127" fmla="*/ 2260010 h 2344739"/>
              <a:gd name="connsiteX128" fmla="*/ 5143747 w 12193149"/>
              <a:gd name="connsiteY128" fmla="*/ 2256610 h 2344739"/>
              <a:gd name="connsiteX129" fmla="*/ 5140744 w 12193149"/>
              <a:gd name="connsiteY129" fmla="*/ 2254509 h 2344739"/>
              <a:gd name="connsiteX130" fmla="*/ 5122807 w 12193149"/>
              <a:gd name="connsiteY130" fmla="*/ 2243656 h 2344739"/>
              <a:gd name="connsiteX131" fmla="*/ 5066938 w 12193149"/>
              <a:gd name="connsiteY131" fmla="*/ 2250227 h 2344739"/>
              <a:gd name="connsiteX132" fmla="*/ 5012662 w 12193149"/>
              <a:gd name="connsiteY132" fmla="*/ 2233846 h 2344739"/>
              <a:gd name="connsiteX133" fmla="*/ 4841589 w 12193149"/>
              <a:gd name="connsiteY133" fmla="*/ 2209829 h 2344739"/>
              <a:gd name="connsiteX134" fmla="*/ 4763595 w 12193149"/>
              <a:gd name="connsiteY134" fmla="*/ 2182061 h 2344739"/>
              <a:gd name="connsiteX135" fmla="*/ 4724334 w 12193149"/>
              <a:gd name="connsiteY135" fmla="*/ 2173047 h 2344739"/>
              <a:gd name="connsiteX136" fmla="*/ 4722324 w 12193149"/>
              <a:gd name="connsiteY136" fmla="*/ 2172298 h 2344739"/>
              <a:gd name="connsiteX137" fmla="*/ 4723259 w 12193149"/>
              <a:gd name="connsiteY137" fmla="*/ 2172087 h 2344739"/>
              <a:gd name="connsiteX138" fmla="*/ 4718350 w 12193149"/>
              <a:gd name="connsiteY138" fmla="*/ 2170817 h 2344739"/>
              <a:gd name="connsiteX139" fmla="*/ 4722324 w 12193149"/>
              <a:gd name="connsiteY139" fmla="*/ 2172298 h 2344739"/>
              <a:gd name="connsiteX140" fmla="*/ 4716674 w 12193149"/>
              <a:gd name="connsiteY140" fmla="*/ 2173573 h 2344739"/>
              <a:gd name="connsiteX141" fmla="*/ 4516962 w 12193149"/>
              <a:gd name="connsiteY141" fmla="*/ 2163671 h 2344739"/>
              <a:gd name="connsiteX142" fmla="*/ 4429691 w 12193149"/>
              <a:gd name="connsiteY142" fmla="*/ 2153020 h 2344739"/>
              <a:gd name="connsiteX143" fmla="*/ 4364023 w 12193149"/>
              <a:gd name="connsiteY143" fmla="*/ 2151674 h 2344739"/>
              <a:gd name="connsiteX144" fmla="*/ 4318114 w 12193149"/>
              <a:gd name="connsiteY144" fmla="*/ 2158289 h 2344739"/>
              <a:gd name="connsiteX145" fmla="*/ 4316258 w 12193149"/>
              <a:gd name="connsiteY145" fmla="*/ 2156948 h 2344739"/>
              <a:gd name="connsiteX146" fmla="*/ 4296292 w 12193149"/>
              <a:gd name="connsiteY146" fmla="*/ 2155069 h 2344739"/>
              <a:gd name="connsiteX147" fmla="*/ 4291212 w 12193149"/>
              <a:gd name="connsiteY147" fmla="*/ 2157986 h 2344739"/>
              <a:gd name="connsiteX148" fmla="*/ 4277290 w 12193149"/>
              <a:gd name="connsiteY148" fmla="*/ 2157740 h 2344739"/>
              <a:gd name="connsiteX149" fmla="*/ 4249265 w 12193149"/>
              <a:gd name="connsiteY149" fmla="*/ 2160064 h 2344739"/>
              <a:gd name="connsiteX150" fmla="*/ 4203199 w 12193149"/>
              <a:gd name="connsiteY150" fmla="*/ 2157269 h 2344739"/>
              <a:gd name="connsiteX151" fmla="*/ 4202893 w 12193149"/>
              <a:gd name="connsiteY151" fmla="*/ 2156010 h 2344739"/>
              <a:gd name="connsiteX152" fmla="*/ 4192396 w 12193149"/>
              <a:gd name="connsiteY152" fmla="*/ 2150376 h 2344739"/>
              <a:gd name="connsiteX153" fmla="*/ 4143893 w 12193149"/>
              <a:gd name="connsiteY153" fmla="*/ 2134511 h 2344739"/>
              <a:gd name="connsiteX154" fmla="*/ 4084245 w 12193149"/>
              <a:gd name="connsiteY154" fmla="*/ 2107978 h 2344739"/>
              <a:gd name="connsiteX155" fmla="*/ 4075694 w 12193149"/>
              <a:gd name="connsiteY155" fmla="*/ 2107143 h 2344739"/>
              <a:gd name="connsiteX156" fmla="*/ 4075575 w 12193149"/>
              <a:gd name="connsiteY156" fmla="*/ 2106844 h 2344739"/>
              <a:gd name="connsiteX157" fmla="*/ 4066658 w 12193149"/>
              <a:gd name="connsiteY157" fmla="*/ 2105400 h 2344739"/>
              <a:gd name="connsiteX158" fmla="*/ 4060102 w 12193149"/>
              <a:gd name="connsiteY158" fmla="*/ 2105618 h 2344739"/>
              <a:gd name="connsiteX159" fmla="*/ 4043512 w 12193149"/>
              <a:gd name="connsiteY159" fmla="*/ 2103997 h 2344739"/>
              <a:gd name="connsiteX160" fmla="*/ 4038145 w 12193149"/>
              <a:gd name="connsiteY160" fmla="*/ 2101563 h 2344739"/>
              <a:gd name="connsiteX161" fmla="*/ 4036511 w 12193149"/>
              <a:gd name="connsiteY161" fmla="*/ 2097896 h 2344739"/>
              <a:gd name="connsiteX162" fmla="*/ 4034926 w 12193149"/>
              <a:gd name="connsiteY162" fmla="*/ 2098131 h 2344739"/>
              <a:gd name="connsiteX163" fmla="*/ 4005686 w 12193149"/>
              <a:gd name="connsiteY163" fmla="*/ 2085563 h 2344739"/>
              <a:gd name="connsiteX164" fmla="*/ 3937994 w 12193149"/>
              <a:gd name="connsiteY164" fmla="*/ 2068106 h 2344739"/>
              <a:gd name="connsiteX165" fmla="*/ 3898423 w 12193149"/>
              <a:gd name="connsiteY165" fmla="*/ 2062451 h 2344739"/>
              <a:gd name="connsiteX166" fmla="*/ 3790908 w 12193149"/>
              <a:gd name="connsiteY166" fmla="*/ 2042213 h 2344739"/>
              <a:gd name="connsiteX167" fmla="*/ 3683661 w 12193149"/>
              <a:gd name="connsiteY167" fmla="*/ 2018290 h 2344739"/>
              <a:gd name="connsiteX168" fmla="*/ 3611183 w 12193149"/>
              <a:gd name="connsiteY168" fmla="*/ 1986019 h 2344739"/>
              <a:gd name="connsiteX169" fmla="*/ 3605003 w 12193149"/>
              <a:gd name="connsiteY169" fmla="*/ 1987381 h 2344739"/>
              <a:gd name="connsiteX170" fmla="*/ 3595884 w 12193149"/>
              <a:gd name="connsiteY170" fmla="*/ 1987545 h 2344739"/>
              <a:gd name="connsiteX171" fmla="*/ 3595649 w 12193149"/>
              <a:gd name="connsiteY171" fmla="*/ 1987276 h 2344739"/>
              <a:gd name="connsiteX172" fmla="*/ 3587126 w 12193149"/>
              <a:gd name="connsiteY172" fmla="*/ 1987966 h 2344739"/>
              <a:gd name="connsiteX173" fmla="*/ 3537283 w 12193149"/>
              <a:gd name="connsiteY173" fmla="*/ 1978267 h 2344739"/>
              <a:gd name="connsiteX174" fmla="*/ 3474371 w 12193149"/>
              <a:gd name="connsiteY174" fmla="*/ 1974606 h 2344739"/>
              <a:gd name="connsiteX175" fmla="*/ 3401876 w 12193149"/>
              <a:gd name="connsiteY175" fmla="*/ 1962558 h 2344739"/>
              <a:gd name="connsiteX176" fmla="*/ 3365036 w 12193149"/>
              <a:gd name="connsiteY176" fmla="*/ 1979510 h 2344739"/>
              <a:gd name="connsiteX177" fmla="*/ 3345174 w 12193149"/>
              <a:gd name="connsiteY177" fmla="*/ 1981192 h 2344739"/>
              <a:gd name="connsiteX178" fmla="*/ 3342846 w 12193149"/>
              <a:gd name="connsiteY178" fmla="*/ 1980217 h 2344739"/>
              <a:gd name="connsiteX179" fmla="*/ 3263504 w 12193149"/>
              <a:gd name="connsiteY179" fmla="*/ 1986094 h 2344739"/>
              <a:gd name="connsiteX180" fmla="*/ 3143704 w 12193149"/>
              <a:gd name="connsiteY180" fmla="*/ 1993869 h 2344739"/>
              <a:gd name="connsiteX181" fmla="*/ 3031439 w 12193149"/>
              <a:gd name="connsiteY181" fmla="*/ 1996512 h 2344739"/>
              <a:gd name="connsiteX182" fmla="*/ 2782717 w 12193149"/>
              <a:gd name="connsiteY182" fmla="*/ 2018333 h 2344739"/>
              <a:gd name="connsiteX183" fmla="*/ 2647675 w 12193149"/>
              <a:gd name="connsiteY183" fmla="*/ 2028869 h 2344739"/>
              <a:gd name="connsiteX184" fmla="*/ 2569176 w 12193149"/>
              <a:gd name="connsiteY184" fmla="*/ 2002628 h 2344739"/>
              <a:gd name="connsiteX185" fmla="*/ 2444403 w 12193149"/>
              <a:gd name="connsiteY185" fmla="*/ 2016529 h 2344739"/>
              <a:gd name="connsiteX186" fmla="*/ 2316260 w 12193149"/>
              <a:gd name="connsiteY186" fmla="*/ 2024996 h 2344739"/>
              <a:gd name="connsiteX187" fmla="*/ 2209726 w 12193149"/>
              <a:gd name="connsiteY187" fmla="*/ 2019763 h 2344739"/>
              <a:gd name="connsiteX188" fmla="*/ 2095813 w 12193149"/>
              <a:gd name="connsiteY188" fmla="*/ 2003052 h 2344739"/>
              <a:gd name="connsiteX189" fmla="*/ 1998504 w 12193149"/>
              <a:gd name="connsiteY189" fmla="*/ 1995032 h 2344739"/>
              <a:gd name="connsiteX190" fmla="*/ 1929320 w 12193149"/>
              <a:gd name="connsiteY190" fmla="*/ 2016977 h 2344739"/>
              <a:gd name="connsiteX191" fmla="*/ 1922798 w 12193149"/>
              <a:gd name="connsiteY191" fmla="*/ 2012146 h 2344739"/>
              <a:gd name="connsiteX192" fmla="*/ 1874228 w 12193149"/>
              <a:gd name="connsiteY192" fmla="*/ 2013741 h 2344739"/>
              <a:gd name="connsiteX193" fmla="*/ 1787803 w 12193149"/>
              <a:gd name="connsiteY193" fmla="*/ 2041363 h 2344739"/>
              <a:gd name="connsiteX194" fmla="*/ 1739352 w 12193149"/>
              <a:gd name="connsiteY194" fmla="*/ 2036312 h 2344739"/>
              <a:gd name="connsiteX195" fmla="*/ 1676219 w 12193149"/>
              <a:gd name="connsiteY195" fmla="*/ 2019963 h 2344739"/>
              <a:gd name="connsiteX196" fmla="*/ 1609817 w 12193149"/>
              <a:gd name="connsiteY196" fmla="*/ 2013066 h 2344739"/>
              <a:gd name="connsiteX197" fmla="*/ 1497258 w 12193149"/>
              <a:gd name="connsiteY197" fmla="*/ 1987476 h 2344739"/>
              <a:gd name="connsiteX198" fmla="*/ 1151127 w 12193149"/>
              <a:gd name="connsiteY198" fmla="*/ 1938041 h 2344739"/>
              <a:gd name="connsiteX199" fmla="*/ 859417 w 12193149"/>
              <a:gd name="connsiteY199" fmla="*/ 1928608 h 2344739"/>
              <a:gd name="connsiteX200" fmla="*/ 838688 w 12193149"/>
              <a:gd name="connsiteY200" fmla="*/ 1929821 h 2344739"/>
              <a:gd name="connsiteX201" fmla="*/ 817957 w 12193149"/>
              <a:gd name="connsiteY201" fmla="*/ 1927857 h 2344739"/>
              <a:gd name="connsiteX202" fmla="*/ 812654 w 12193149"/>
              <a:gd name="connsiteY202" fmla="*/ 1930751 h 2344739"/>
              <a:gd name="connsiteX203" fmla="*/ 721195 w 12193149"/>
              <a:gd name="connsiteY203" fmla="*/ 1929661 h 2344739"/>
              <a:gd name="connsiteX204" fmla="*/ 720890 w 12193149"/>
              <a:gd name="connsiteY204" fmla="*/ 1928399 h 2344739"/>
              <a:gd name="connsiteX205" fmla="*/ 710023 w 12193149"/>
              <a:gd name="connsiteY205" fmla="*/ 1922722 h 2344739"/>
              <a:gd name="connsiteX206" fmla="*/ 597940 w 12193149"/>
              <a:gd name="connsiteY206" fmla="*/ 1879864 h 2344739"/>
              <a:gd name="connsiteX207" fmla="*/ 579683 w 12193149"/>
              <a:gd name="connsiteY207" fmla="*/ 1877212 h 2344739"/>
              <a:gd name="connsiteX208" fmla="*/ 572865 w 12193149"/>
              <a:gd name="connsiteY208" fmla="*/ 1877401 h 2344739"/>
              <a:gd name="connsiteX209" fmla="*/ 446247 w 12193149"/>
              <a:gd name="connsiteY209" fmla="*/ 1839371 h 2344739"/>
              <a:gd name="connsiteX210" fmla="*/ 405163 w 12193149"/>
              <a:gd name="connsiteY210" fmla="*/ 1833548 h 2344739"/>
              <a:gd name="connsiteX211" fmla="*/ 293583 w 12193149"/>
              <a:gd name="connsiteY211" fmla="*/ 1812852 h 2344739"/>
              <a:gd name="connsiteX212" fmla="*/ 119529 w 12193149"/>
              <a:gd name="connsiteY212" fmla="*/ 1761047 h 2344739"/>
              <a:gd name="connsiteX213" fmla="*/ 16674 w 12193149"/>
              <a:gd name="connsiteY213" fmla="*/ 1758191 h 2344739"/>
              <a:gd name="connsiteX214" fmla="*/ 1150 w 12193149"/>
              <a:gd name="connsiteY214" fmla="*/ 1752722 h 2344739"/>
              <a:gd name="connsiteX215" fmla="*/ 1148 w 12193149"/>
              <a:gd name="connsiteY215" fmla="*/ 222213 h 2344739"/>
              <a:gd name="connsiteX216" fmla="*/ 1148 w 12193149"/>
              <a:gd name="connsiteY216" fmla="*/ 0 h 2344739"/>
              <a:gd name="connsiteX0" fmla="*/ 1148 w 12193149"/>
              <a:gd name="connsiteY0" fmla="*/ 818782 h 3163521"/>
              <a:gd name="connsiteX1" fmla="*/ 12181789 w 12193149"/>
              <a:gd name="connsiteY1" fmla="*/ 0 h 3163521"/>
              <a:gd name="connsiteX2" fmla="*/ 12193149 w 12193149"/>
              <a:gd name="connsiteY2" fmla="*/ 1398521 h 3163521"/>
              <a:gd name="connsiteX3" fmla="*/ 12185986 w 12193149"/>
              <a:gd name="connsiteY3" fmla="*/ 1402971 h 3163521"/>
              <a:gd name="connsiteX4" fmla="*/ 12156363 w 12193149"/>
              <a:gd name="connsiteY4" fmla="*/ 1416148 h 3163521"/>
              <a:gd name="connsiteX5" fmla="*/ 12139215 w 12193149"/>
              <a:gd name="connsiteY5" fmla="*/ 1441961 h 3163521"/>
              <a:gd name="connsiteX6" fmla="*/ 12126327 w 12193149"/>
              <a:gd name="connsiteY6" fmla="*/ 1443472 h 3163521"/>
              <a:gd name="connsiteX7" fmla="*/ 12124007 w 12193149"/>
              <a:gd name="connsiteY7" fmla="*/ 1443576 h 3163521"/>
              <a:gd name="connsiteX8" fmla="*/ 12116854 w 12193149"/>
              <a:gd name="connsiteY8" fmla="*/ 1447390 h 3163521"/>
              <a:gd name="connsiteX9" fmla="*/ 12099497 w 12193149"/>
              <a:gd name="connsiteY9" fmla="*/ 1446921 h 3163521"/>
              <a:gd name="connsiteX10" fmla="*/ 12087073 w 12193149"/>
              <a:gd name="connsiteY10" fmla="*/ 1455123 h 3163521"/>
              <a:gd name="connsiteX11" fmla="*/ 12031073 w 12193149"/>
              <a:gd name="connsiteY11" fmla="*/ 1498791 h 3163521"/>
              <a:gd name="connsiteX12" fmla="*/ 11995833 w 12193149"/>
              <a:gd name="connsiteY12" fmla="*/ 1522240 h 3163521"/>
              <a:gd name="connsiteX13" fmla="*/ 11979717 w 12193149"/>
              <a:gd name="connsiteY13" fmla="*/ 1526943 h 3163521"/>
              <a:gd name="connsiteX14" fmla="*/ 11959046 w 12193149"/>
              <a:gd name="connsiteY14" fmla="*/ 1536340 h 3163521"/>
              <a:gd name="connsiteX15" fmla="*/ 11920454 w 12193149"/>
              <a:gd name="connsiteY15" fmla="*/ 1549665 h 3163521"/>
              <a:gd name="connsiteX16" fmla="*/ 11903656 w 12193149"/>
              <a:gd name="connsiteY16" fmla="*/ 1561208 h 3163521"/>
              <a:gd name="connsiteX17" fmla="*/ 11895048 w 12193149"/>
              <a:gd name="connsiteY17" fmla="*/ 1563573 h 3163521"/>
              <a:gd name="connsiteX18" fmla="*/ 11891968 w 12193149"/>
              <a:gd name="connsiteY18" fmla="*/ 1574511 h 3163521"/>
              <a:gd name="connsiteX19" fmla="*/ 11870776 w 12193149"/>
              <a:gd name="connsiteY19" fmla="*/ 1596598 h 3163521"/>
              <a:gd name="connsiteX20" fmla="*/ 11813376 w 12193149"/>
              <a:gd name="connsiteY20" fmla="*/ 1616441 h 3163521"/>
              <a:gd name="connsiteX21" fmla="*/ 11590693 w 12193149"/>
              <a:gd name="connsiteY21" fmla="*/ 1782559 h 3163521"/>
              <a:gd name="connsiteX22" fmla="*/ 11506817 w 12193149"/>
              <a:gd name="connsiteY22" fmla="*/ 1852405 h 3163521"/>
              <a:gd name="connsiteX23" fmla="*/ 11280332 w 12193149"/>
              <a:gd name="connsiteY23" fmla="*/ 2042353 h 3163521"/>
              <a:gd name="connsiteX24" fmla="*/ 11228309 w 12193149"/>
              <a:gd name="connsiteY24" fmla="*/ 2095018 h 3163521"/>
              <a:gd name="connsiteX25" fmla="*/ 11218087 w 12193149"/>
              <a:gd name="connsiteY25" fmla="*/ 2094743 h 3163521"/>
              <a:gd name="connsiteX26" fmla="*/ 11217184 w 12193149"/>
              <a:gd name="connsiteY26" fmla="*/ 2093800 h 3163521"/>
              <a:gd name="connsiteX27" fmla="*/ 11188885 w 12193149"/>
              <a:gd name="connsiteY27" fmla="*/ 2111165 h 3163521"/>
              <a:gd name="connsiteX28" fmla="*/ 11184501 w 12193149"/>
              <a:gd name="connsiteY28" fmla="*/ 2111307 h 3163521"/>
              <a:gd name="connsiteX29" fmla="*/ 11166854 w 12193149"/>
              <a:gd name="connsiteY29" fmla="*/ 2125394 h 3163521"/>
              <a:gd name="connsiteX30" fmla="*/ 11157311 w 12193149"/>
              <a:gd name="connsiteY30" fmla="*/ 2131196 h 3163521"/>
              <a:gd name="connsiteX31" fmla="*/ 11155496 w 12193149"/>
              <a:gd name="connsiteY31" fmla="*/ 2135879 h 3163521"/>
              <a:gd name="connsiteX32" fmla="*/ 11140961 w 12193149"/>
              <a:gd name="connsiteY32" fmla="*/ 2142897 h 3163521"/>
              <a:gd name="connsiteX33" fmla="*/ 11138961 w 12193149"/>
              <a:gd name="connsiteY33" fmla="*/ 2142554 h 3163521"/>
              <a:gd name="connsiteX34" fmla="*/ 11128208 w 12193149"/>
              <a:gd name="connsiteY34" fmla="*/ 2152614 h 3163521"/>
              <a:gd name="connsiteX35" fmla="*/ 11120691 w 12193149"/>
              <a:gd name="connsiteY35" fmla="*/ 2166206 h 3163521"/>
              <a:gd name="connsiteX36" fmla="*/ 10894683 w 12193149"/>
              <a:gd name="connsiteY36" fmla="*/ 2292181 h 3163521"/>
              <a:gd name="connsiteX37" fmla="*/ 10773300 w 12193149"/>
              <a:gd name="connsiteY37" fmla="*/ 2341973 h 3163521"/>
              <a:gd name="connsiteX38" fmla="*/ 10627668 w 12193149"/>
              <a:gd name="connsiteY38" fmla="*/ 2378011 h 3163521"/>
              <a:gd name="connsiteX39" fmla="*/ 10581895 w 12193149"/>
              <a:gd name="connsiteY39" fmla="*/ 2387471 h 3163521"/>
              <a:gd name="connsiteX40" fmla="*/ 10547790 w 12193149"/>
              <a:gd name="connsiteY40" fmla="*/ 2417205 h 3163521"/>
              <a:gd name="connsiteX41" fmla="*/ 10529643 w 12193149"/>
              <a:gd name="connsiteY41" fmla="*/ 2415689 h 3163521"/>
              <a:gd name="connsiteX42" fmla="*/ 10526446 w 12193149"/>
              <a:gd name="connsiteY42" fmla="*/ 2415193 h 3163521"/>
              <a:gd name="connsiteX43" fmla="*/ 10515129 w 12193149"/>
              <a:gd name="connsiteY43" fmla="*/ 2418319 h 3163521"/>
              <a:gd name="connsiteX44" fmla="*/ 10491735 w 12193149"/>
              <a:gd name="connsiteY44" fmla="*/ 2412938 h 3163521"/>
              <a:gd name="connsiteX45" fmla="*/ 10471418 w 12193149"/>
              <a:gd name="connsiteY45" fmla="*/ 2420475 h 3163521"/>
              <a:gd name="connsiteX46" fmla="*/ 10377042 w 12193149"/>
              <a:gd name="connsiteY46" fmla="*/ 2463380 h 3163521"/>
              <a:gd name="connsiteX47" fmla="*/ 10319338 w 12193149"/>
              <a:gd name="connsiteY47" fmla="*/ 2485003 h 3163521"/>
              <a:gd name="connsiteX48" fmla="*/ 10295467 w 12193149"/>
              <a:gd name="connsiteY48" fmla="*/ 2486861 h 3163521"/>
              <a:gd name="connsiteX49" fmla="*/ 10263443 w 12193149"/>
              <a:gd name="connsiteY49" fmla="*/ 2493730 h 3163521"/>
              <a:gd name="connsiteX50" fmla="*/ 10205418 w 12193149"/>
              <a:gd name="connsiteY50" fmla="*/ 2500931 h 3163521"/>
              <a:gd name="connsiteX51" fmla="*/ 10177759 w 12193149"/>
              <a:gd name="connsiteY51" fmla="*/ 2511725 h 3163521"/>
              <a:gd name="connsiteX52" fmla="*/ 10165070 w 12193149"/>
              <a:gd name="connsiteY52" fmla="*/ 2512521 h 3163521"/>
              <a:gd name="connsiteX53" fmla="*/ 10156308 w 12193149"/>
              <a:gd name="connsiteY53" fmla="*/ 2526269 h 3163521"/>
              <a:gd name="connsiteX54" fmla="*/ 10118267 w 12193149"/>
              <a:gd name="connsiteY54" fmla="*/ 2549924 h 3163521"/>
              <a:gd name="connsiteX55" fmla="*/ 10083317 w 12193149"/>
              <a:gd name="connsiteY55" fmla="*/ 2562078 h 3163521"/>
              <a:gd name="connsiteX56" fmla="*/ 10040388 w 12193149"/>
              <a:gd name="connsiteY56" fmla="*/ 2560414 h 3163521"/>
              <a:gd name="connsiteX57" fmla="*/ 9961167 w 12193149"/>
              <a:gd name="connsiteY57" fmla="*/ 2575929 h 3163521"/>
              <a:gd name="connsiteX58" fmla="*/ 9848940 w 12193149"/>
              <a:gd name="connsiteY58" fmla="*/ 2582697 h 3163521"/>
              <a:gd name="connsiteX59" fmla="*/ 9729457 w 12193149"/>
              <a:gd name="connsiteY59" fmla="*/ 2602904 h 3163521"/>
              <a:gd name="connsiteX60" fmla="*/ 9613704 w 12193149"/>
              <a:gd name="connsiteY60" fmla="*/ 2631153 h 3163521"/>
              <a:gd name="connsiteX61" fmla="*/ 9338590 w 12193149"/>
              <a:gd name="connsiteY61" fmla="*/ 2688075 h 3163521"/>
              <a:gd name="connsiteX62" fmla="*/ 9232518 w 12193149"/>
              <a:gd name="connsiteY62" fmla="*/ 2711931 h 3163521"/>
              <a:gd name="connsiteX63" fmla="*/ 9156690 w 12193149"/>
              <a:gd name="connsiteY63" fmla="*/ 2722010 h 3163521"/>
              <a:gd name="connsiteX64" fmla="*/ 9054601 w 12193149"/>
              <a:gd name="connsiteY64" fmla="*/ 2729537 h 3163521"/>
              <a:gd name="connsiteX65" fmla="*/ 9006634 w 12193149"/>
              <a:gd name="connsiteY65" fmla="*/ 2732822 h 3163521"/>
              <a:gd name="connsiteX66" fmla="*/ 9006349 w 12193149"/>
              <a:gd name="connsiteY66" fmla="*/ 2732582 h 3163521"/>
              <a:gd name="connsiteX67" fmla="*/ 8997380 w 12193149"/>
              <a:gd name="connsiteY67" fmla="*/ 2733793 h 3163521"/>
              <a:gd name="connsiteX68" fmla="*/ 8991542 w 12193149"/>
              <a:gd name="connsiteY68" fmla="*/ 2735854 h 3163521"/>
              <a:gd name="connsiteX69" fmla="*/ 8975485 w 12193149"/>
              <a:gd name="connsiteY69" fmla="*/ 2739080 h 3163521"/>
              <a:gd name="connsiteX70" fmla="*/ 8969159 w 12193149"/>
              <a:gd name="connsiteY70" fmla="*/ 2738380 h 3163521"/>
              <a:gd name="connsiteX71" fmla="*/ 8964196 w 12193149"/>
              <a:gd name="connsiteY71" fmla="*/ 2736155 h 3163521"/>
              <a:gd name="connsiteX72" fmla="*/ 8930136 w 12193149"/>
              <a:gd name="connsiteY72" fmla="*/ 2732967 h 3163521"/>
              <a:gd name="connsiteX73" fmla="*/ 8753592 w 12193149"/>
              <a:gd name="connsiteY73" fmla="*/ 2752199 h 3163521"/>
              <a:gd name="connsiteX74" fmla="*/ 8708995 w 12193149"/>
              <a:gd name="connsiteY74" fmla="*/ 2754300 h 3163521"/>
              <a:gd name="connsiteX75" fmla="*/ 8597219 w 12193149"/>
              <a:gd name="connsiteY75" fmla="*/ 2762872 h 3163521"/>
              <a:gd name="connsiteX76" fmla="*/ 8526378 w 12193149"/>
              <a:gd name="connsiteY76" fmla="*/ 2748030 h 3163521"/>
              <a:gd name="connsiteX77" fmla="*/ 8512131 w 12193149"/>
              <a:gd name="connsiteY77" fmla="*/ 2753945 h 3163521"/>
              <a:gd name="connsiteX78" fmla="*/ 8507315 w 12193149"/>
              <a:gd name="connsiteY78" fmla="*/ 2756946 h 3163521"/>
              <a:gd name="connsiteX79" fmla="*/ 8499116 w 12193149"/>
              <a:gd name="connsiteY79" fmla="*/ 2759684 h 3163521"/>
              <a:gd name="connsiteX80" fmla="*/ 8498742 w 12193149"/>
              <a:gd name="connsiteY80" fmla="*/ 2759505 h 3163521"/>
              <a:gd name="connsiteX81" fmla="*/ 8491397 w 12193149"/>
              <a:gd name="connsiteY81" fmla="*/ 2762555 h 3163521"/>
              <a:gd name="connsiteX82" fmla="*/ 8368330 w 12193149"/>
              <a:gd name="connsiteY82" fmla="*/ 2776597 h 3163521"/>
              <a:gd name="connsiteX83" fmla="*/ 8354947 w 12193149"/>
              <a:gd name="connsiteY83" fmla="*/ 2776791 h 3163521"/>
              <a:gd name="connsiteX84" fmla="*/ 8321252 w 12193149"/>
              <a:gd name="connsiteY84" fmla="*/ 2793369 h 3163521"/>
              <a:gd name="connsiteX85" fmla="*/ 8315581 w 12193149"/>
              <a:gd name="connsiteY85" fmla="*/ 2793695 h 3163521"/>
              <a:gd name="connsiteX86" fmla="*/ 8296322 w 12193149"/>
              <a:gd name="connsiteY86" fmla="*/ 2807590 h 3163521"/>
              <a:gd name="connsiteX87" fmla="*/ 8285424 w 12193149"/>
              <a:gd name="connsiteY87" fmla="*/ 2813413 h 3163521"/>
              <a:gd name="connsiteX88" fmla="*/ 8284298 w 12193149"/>
              <a:gd name="connsiteY88" fmla="*/ 2817856 h 3163521"/>
              <a:gd name="connsiteX89" fmla="*/ 8267224 w 12193149"/>
              <a:gd name="connsiteY89" fmla="*/ 2825031 h 3163521"/>
              <a:gd name="connsiteX90" fmla="*/ 8264525 w 12193149"/>
              <a:gd name="connsiteY90" fmla="*/ 2824801 h 3163521"/>
              <a:gd name="connsiteX91" fmla="*/ 8253181 w 12193149"/>
              <a:gd name="connsiteY91" fmla="*/ 2834644 h 3163521"/>
              <a:gd name="connsiteX92" fmla="*/ 8246982 w 12193149"/>
              <a:gd name="connsiteY92" fmla="*/ 2847636 h 3163521"/>
              <a:gd name="connsiteX93" fmla="*/ 8091420 w 12193149"/>
              <a:gd name="connsiteY93" fmla="*/ 2893797 h 3163521"/>
              <a:gd name="connsiteX94" fmla="*/ 7906555 w 12193149"/>
              <a:gd name="connsiteY94" fmla="*/ 2935770 h 3163521"/>
              <a:gd name="connsiteX95" fmla="*/ 7719893 w 12193149"/>
              <a:gd name="connsiteY95" fmla="*/ 2961485 h 3163521"/>
              <a:gd name="connsiteX96" fmla="*/ 7615495 w 12193149"/>
              <a:gd name="connsiteY96" fmla="*/ 2958014 h 3163521"/>
              <a:gd name="connsiteX97" fmla="*/ 7528691 w 12193149"/>
              <a:gd name="connsiteY97" fmla="*/ 2963842 h 3163521"/>
              <a:gd name="connsiteX98" fmla="*/ 7520719 w 12193149"/>
              <a:gd name="connsiteY98" fmla="*/ 2966395 h 3163521"/>
              <a:gd name="connsiteX99" fmla="*/ 7508559 w 12193149"/>
              <a:gd name="connsiteY99" fmla="*/ 2967730 h 3163521"/>
              <a:gd name="connsiteX100" fmla="*/ 7508188 w 12193149"/>
              <a:gd name="connsiteY100" fmla="*/ 2967403 h 3163521"/>
              <a:gd name="connsiteX101" fmla="*/ 7496943 w 12193149"/>
              <a:gd name="connsiteY101" fmla="*/ 2969355 h 3163521"/>
              <a:gd name="connsiteX102" fmla="*/ 7219707 w 12193149"/>
              <a:gd name="connsiteY102" fmla="*/ 2975462 h 3163521"/>
              <a:gd name="connsiteX103" fmla="*/ 7202249 w 12193149"/>
              <a:gd name="connsiteY103" fmla="*/ 2980012 h 3163521"/>
              <a:gd name="connsiteX104" fmla="*/ 7198152 w 12193149"/>
              <a:gd name="connsiteY104" fmla="*/ 2985370 h 3163521"/>
              <a:gd name="connsiteX105" fmla="*/ 7171956 w 12193149"/>
              <a:gd name="connsiteY105" fmla="*/ 2990018 h 3163521"/>
              <a:gd name="connsiteX106" fmla="*/ 7098136 w 12193149"/>
              <a:gd name="connsiteY106" fmla="*/ 3002246 h 3163521"/>
              <a:gd name="connsiteX107" fmla="*/ 7019644 w 12193149"/>
              <a:gd name="connsiteY107" fmla="*/ 3001872 h 3163521"/>
              <a:gd name="connsiteX108" fmla="*/ 6905294 w 12193149"/>
              <a:gd name="connsiteY108" fmla="*/ 3031378 h 3163521"/>
              <a:gd name="connsiteX109" fmla="*/ 6709370 w 12193149"/>
              <a:gd name="connsiteY109" fmla="*/ 3059333 h 3163521"/>
              <a:gd name="connsiteX110" fmla="*/ 6550602 w 12193149"/>
              <a:gd name="connsiteY110" fmla="*/ 3088109 h 3163521"/>
              <a:gd name="connsiteX111" fmla="*/ 6318708 w 12193149"/>
              <a:gd name="connsiteY111" fmla="*/ 3134909 h 3163521"/>
              <a:gd name="connsiteX112" fmla="*/ 6169822 w 12193149"/>
              <a:gd name="connsiteY112" fmla="*/ 3136996 h 3163521"/>
              <a:gd name="connsiteX113" fmla="*/ 6074996 w 12193149"/>
              <a:gd name="connsiteY113" fmla="*/ 3157458 h 3163521"/>
              <a:gd name="connsiteX114" fmla="*/ 6069677 w 12193149"/>
              <a:gd name="connsiteY114" fmla="*/ 3155921 h 3163521"/>
              <a:gd name="connsiteX115" fmla="*/ 6049786 w 12193149"/>
              <a:gd name="connsiteY115" fmla="*/ 3156604 h 3163521"/>
              <a:gd name="connsiteX116" fmla="*/ 6042433 w 12193149"/>
              <a:gd name="connsiteY116" fmla="*/ 3148255 h 3163521"/>
              <a:gd name="connsiteX117" fmla="*/ 6011238 w 12193149"/>
              <a:gd name="connsiteY117" fmla="*/ 3143162 h 3163521"/>
              <a:gd name="connsiteX118" fmla="*/ 5958523 w 12193149"/>
              <a:gd name="connsiteY118" fmla="*/ 3146806 h 3163521"/>
              <a:gd name="connsiteX119" fmla="*/ 5760067 w 12193149"/>
              <a:gd name="connsiteY119" fmla="*/ 3162498 h 3163521"/>
              <a:gd name="connsiteX120" fmla="*/ 5628108 w 12193149"/>
              <a:gd name="connsiteY120" fmla="*/ 3163521 h 3163521"/>
              <a:gd name="connsiteX121" fmla="*/ 5472054 w 12193149"/>
              <a:gd name="connsiteY121" fmla="*/ 3149501 h 3163521"/>
              <a:gd name="connsiteX122" fmla="*/ 5433909 w 12193149"/>
              <a:gd name="connsiteY122" fmla="*/ 3138248 h 3163521"/>
              <a:gd name="connsiteX123" fmla="*/ 5382817 w 12193149"/>
              <a:gd name="connsiteY123" fmla="*/ 3120546 h 3163521"/>
              <a:gd name="connsiteX124" fmla="*/ 5262912 w 12193149"/>
              <a:gd name="connsiteY124" fmla="*/ 3100129 h 3163521"/>
              <a:gd name="connsiteX125" fmla="*/ 5224109 w 12193149"/>
              <a:gd name="connsiteY125" fmla="*/ 3089005 h 3163521"/>
              <a:gd name="connsiteX126" fmla="*/ 5175808 w 12193149"/>
              <a:gd name="connsiteY126" fmla="*/ 3086015 h 3163521"/>
              <a:gd name="connsiteX127" fmla="*/ 5157702 w 12193149"/>
              <a:gd name="connsiteY127" fmla="*/ 3078792 h 3163521"/>
              <a:gd name="connsiteX128" fmla="*/ 5143747 w 12193149"/>
              <a:gd name="connsiteY128" fmla="*/ 3075392 h 3163521"/>
              <a:gd name="connsiteX129" fmla="*/ 5140744 w 12193149"/>
              <a:gd name="connsiteY129" fmla="*/ 3073291 h 3163521"/>
              <a:gd name="connsiteX130" fmla="*/ 5122807 w 12193149"/>
              <a:gd name="connsiteY130" fmla="*/ 3062438 h 3163521"/>
              <a:gd name="connsiteX131" fmla="*/ 5066938 w 12193149"/>
              <a:gd name="connsiteY131" fmla="*/ 3069009 h 3163521"/>
              <a:gd name="connsiteX132" fmla="*/ 5012662 w 12193149"/>
              <a:gd name="connsiteY132" fmla="*/ 3052628 h 3163521"/>
              <a:gd name="connsiteX133" fmla="*/ 4841589 w 12193149"/>
              <a:gd name="connsiteY133" fmla="*/ 3028611 h 3163521"/>
              <a:gd name="connsiteX134" fmla="*/ 4763595 w 12193149"/>
              <a:gd name="connsiteY134" fmla="*/ 3000843 h 3163521"/>
              <a:gd name="connsiteX135" fmla="*/ 4724334 w 12193149"/>
              <a:gd name="connsiteY135" fmla="*/ 2991829 h 3163521"/>
              <a:gd name="connsiteX136" fmla="*/ 4722324 w 12193149"/>
              <a:gd name="connsiteY136" fmla="*/ 2991080 h 3163521"/>
              <a:gd name="connsiteX137" fmla="*/ 4723259 w 12193149"/>
              <a:gd name="connsiteY137" fmla="*/ 2990869 h 3163521"/>
              <a:gd name="connsiteX138" fmla="*/ 4718350 w 12193149"/>
              <a:gd name="connsiteY138" fmla="*/ 2989599 h 3163521"/>
              <a:gd name="connsiteX139" fmla="*/ 4722324 w 12193149"/>
              <a:gd name="connsiteY139" fmla="*/ 2991080 h 3163521"/>
              <a:gd name="connsiteX140" fmla="*/ 4716674 w 12193149"/>
              <a:gd name="connsiteY140" fmla="*/ 2992355 h 3163521"/>
              <a:gd name="connsiteX141" fmla="*/ 4516962 w 12193149"/>
              <a:gd name="connsiteY141" fmla="*/ 2982453 h 3163521"/>
              <a:gd name="connsiteX142" fmla="*/ 4429691 w 12193149"/>
              <a:gd name="connsiteY142" fmla="*/ 2971802 h 3163521"/>
              <a:gd name="connsiteX143" fmla="*/ 4364023 w 12193149"/>
              <a:gd name="connsiteY143" fmla="*/ 2970456 h 3163521"/>
              <a:gd name="connsiteX144" fmla="*/ 4318114 w 12193149"/>
              <a:gd name="connsiteY144" fmla="*/ 2977071 h 3163521"/>
              <a:gd name="connsiteX145" fmla="*/ 4316258 w 12193149"/>
              <a:gd name="connsiteY145" fmla="*/ 2975730 h 3163521"/>
              <a:gd name="connsiteX146" fmla="*/ 4296292 w 12193149"/>
              <a:gd name="connsiteY146" fmla="*/ 2973851 h 3163521"/>
              <a:gd name="connsiteX147" fmla="*/ 4291212 w 12193149"/>
              <a:gd name="connsiteY147" fmla="*/ 2976768 h 3163521"/>
              <a:gd name="connsiteX148" fmla="*/ 4277290 w 12193149"/>
              <a:gd name="connsiteY148" fmla="*/ 2976522 h 3163521"/>
              <a:gd name="connsiteX149" fmla="*/ 4249265 w 12193149"/>
              <a:gd name="connsiteY149" fmla="*/ 2978846 h 3163521"/>
              <a:gd name="connsiteX150" fmla="*/ 4203199 w 12193149"/>
              <a:gd name="connsiteY150" fmla="*/ 2976051 h 3163521"/>
              <a:gd name="connsiteX151" fmla="*/ 4202893 w 12193149"/>
              <a:gd name="connsiteY151" fmla="*/ 2974792 h 3163521"/>
              <a:gd name="connsiteX152" fmla="*/ 4192396 w 12193149"/>
              <a:gd name="connsiteY152" fmla="*/ 2969158 h 3163521"/>
              <a:gd name="connsiteX153" fmla="*/ 4143893 w 12193149"/>
              <a:gd name="connsiteY153" fmla="*/ 2953293 h 3163521"/>
              <a:gd name="connsiteX154" fmla="*/ 4084245 w 12193149"/>
              <a:gd name="connsiteY154" fmla="*/ 2926760 h 3163521"/>
              <a:gd name="connsiteX155" fmla="*/ 4075694 w 12193149"/>
              <a:gd name="connsiteY155" fmla="*/ 2925925 h 3163521"/>
              <a:gd name="connsiteX156" fmla="*/ 4075575 w 12193149"/>
              <a:gd name="connsiteY156" fmla="*/ 2925626 h 3163521"/>
              <a:gd name="connsiteX157" fmla="*/ 4066658 w 12193149"/>
              <a:gd name="connsiteY157" fmla="*/ 2924182 h 3163521"/>
              <a:gd name="connsiteX158" fmla="*/ 4060102 w 12193149"/>
              <a:gd name="connsiteY158" fmla="*/ 2924400 h 3163521"/>
              <a:gd name="connsiteX159" fmla="*/ 4043512 w 12193149"/>
              <a:gd name="connsiteY159" fmla="*/ 2922779 h 3163521"/>
              <a:gd name="connsiteX160" fmla="*/ 4038145 w 12193149"/>
              <a:gd name="connsiteY160" fmla="*/ 2920345 h 3163521"/>
              <a:gd name="connsiteX161" fmla="*/ 4036511 w 12193149"/>
              <a:gd name="connsiteY161" fmla="*/ 2916678 h 3163521"/>
              <a:gd name="connsiteX162" fmla="*/ 4034926 w 12193149"/>
              <a:gd name="connsiteY162" fmla="*/ 2916913 h 3163521"/>
              <a:gd name="connsiteX163" fmla="*/ 4005686 w 12193149"/>
              <a:gd name="connsiteY163" fmla="*/ 2904345 h 3163521"/>
              <a:gd name="connsiteX164" fmla="*/ 3937994 w 12193149"/>
              <a:gd name="connsiteY164" fmla="*/ 2886888 h 3163521"/>
              <a:gd name="connsiteX165" fmla="*/ 3898423 w 12193149"/>
              <a:gd name="connsiteY165" fmla="*/ 2881233 h 3163521"/>
              <a:gd name="connsiteX166" fmla="*/ 3790908 w 12193149"/>
              <a:gd name="connsiteY166" fmla="*/ 2860995 h 3163521"/>
              <a:gd name="connsiteX167" fmla="*/ 3683661 w 12193149"/>
              <a:gd name="connsiteY167" fmla="*/ 2837072 h 3163521"/>
              <a:gd name="connsiteX168" fmla="*/ 3611183 w 12193149"/>
              <a:gd name="connsiteY168" fmla="*/ 2804801 h 3163521"/>
              <a:gd name="connsiteX169" fmla="*/ 3605003 w 12193149"/>
              <a:gd name="connsiteY169" fmla="*/ 2806163 h 3163521"/>
              <a:gd name="connsiteX170" fmla="*/ 3595884 w 12193149"/>
              <a:gd name="connsiteY170" fmla="*/ 2806327 h 3163521"/>
              <a:gd name="connsiteX171" fmla="*/ 3595649 w 12193149"/>
              <a:gd name="connsiteY171" fmla="*/ 2806058 h 3163521"/>
              <a:gd name="connsiteX172" fmla="*/ 3587126 w 12193149"/>
              <a:gd name="connsiteY172" fmla="*/ 2806748 h 3163521"/>
              <a:gd name="connsiteX173" fmla="*/ 3537283 w 12193149"/>
              <a:gd name="connsiteY173" fmla="*/ 2797049 h 3163521"/>
              <a:gd name="connsiteX174" fmla="*/ 3474371 w 12193149"/>
              <a:gd name="connsiteY174" fmla="*/ 2793388 h 3163521"/>
              <a:gd name="connsiteX175" fmla="*/ 3401876 w 12193149"/>
              <a:gd name="connsiteY175" fmla="*/ 2781340 h 3163521"/>
              <a:gd name="connsiteX176" fmla="*/ 3365036 w 12193149"/>
              <a:gd name="connsiteY176" fmla="*/ 2798292 h 3163521"/>
              <a:gd name="connsiteX177" fmla="*/ 3345174 w 12193149"/>
              <a:gd name="connsiteY177" fmla="*/ 2799974 h 3163521"/>
              <a:gd name="connsiteX178" fmla="*/ 3342846 w 12193149"/>
              <a:gd name="connsiteY178" fmla="*/ 2798999 h 3163521"/>
              <a:gd name="connsiteX179" fmla="*/ 3263504 w 12193149"/>
              <a:gd name="connsiteY179" fmla="*/ 2804876 h 3163521"/>
              <a:gd name="connsiteX180" fmla="*/ 3143704 w 12193149"/>
              <a:gd name="connsiteY180" fmla="*/ 2812651 h 3163521"/>
              <a:gd name="connsiteX181" fmla="*/ 3031439 w 12193149"/>
              <a:gd name="connsiteY181" fmla="*/ 2815294 h 3163521"/>
              <a:gd name="connsiteX182" fmla="*/ 2782717 w 12193149"/>
              <a:gd name="connsiteY182" fmla="*/ 2837115 h 3163521"/>
              <a:gd name="connsiteX183" fmla="*/ 2647675 w 12193149"/>
              <a:gd name="connsiteY183" fmla="*/ 2847651 h 3163521"/>
              <a:gd name="connsiteX184" fmla="*/ 2569176 w 12193149"/>
              <a:gd name="connsiteY184" fmla="*/ 2821410 h 3163521"/>
              <a:gd name="connsiteX185" fmla="*/ 2444403 w 12193149"/>
              <a:gd name="connsiteY185" fmla="*/ 2835311 h 3163521"/>
              <a:gd name="connsiteX186" fmla="*/ 2316260 w 12193149"/>
              <a:gd name="connsiteY186" fmla="*/ 2843778 h 3163521"/>
              <a:gd name="connsiteX187" fmla="*/ 2209726 w 12193149"/>
              <a:gd name="connsiteY187" fmla="*/ 2838545 h 3163521"/>
              <a:gd name="connsiteX188" fmla="*/ 2095813 w 12193149"/>
              <a:gd name="connsiteY188" fmla="*/ 2821834 h 3163521"/>
              <a:gd name="connsiteX189" fmla="*/ 1998504 w 12193149"/>
              <a:gd name="connsiteY189" fmla="*/ 2813814 h 3163521"/>
              <a:gd name="connsiteX190" fmla="*/ 1929320 w 12193149"/>
              <a:gd name="connsiteY190" fmla="*/ 2835759 h 3163521"/>
              <a:gd name="connsiteX191" fmla="*/ 1922798 w 12193149"/>
              <a:gd name="connsiteY191" fmla="*/ 2830928 h 3163521"/>
              <a:gd name="connsiteX192" fmla="*/ 1874228 w 12193149"/>
              <a:gd name="connsiteY192" fmla="*/ 2832523 h 3163521"/>
              <a:gd name="connsiteX193" fmla="*/ 1787803 w 12193149"/>
              <a:gd name="connsiteY193" fmla="*/ 2860145 h 3163521"/>
              <a:gd name="connsiteX194" fmla="*/ 1739352 w 12193149"/>
              <a:gd name="connsiteY194" fmla="*/ 2855094 h 3163521"/>
              <a:gd name="connsiteX195" fmla="*/ 1676219 w 12193149"/>
              <a:gd name="connsiteY195" fmla="*/ 2838745 h 3163521"/>
              <a:gd name="connsiteX196" fmla="*/ 1609817 w 12193149"/>
              <a:gd name="connsiteY196" fmla="*/ 2831848 h 3163521"/>
              <a:gd name="connsiteX197" fmla="*/ 1497258 w 12193149"/>
              <a:gd name="connsiteY197" fmla="*/ 2806258 h 3163521"/>
              <a:gd name="connsiteX198" fmla="*/ 1151127 w 12193149"/>
              <a:gd name="connsiteY198" fmla="*/ 2756823 h 3163521"/>
              <a:gd name="connsiteX199" fmla="*/ 859417 w 12193149"/>
              <a:gd name="connsiteY199" fmla="*/ 2747390 h 3163521"/>
              <a:gd name="connsiteX200" fmla="*/ 838688 w 12193149"/>
              <a:gd name="connsiteY200" fmla="*/ 2748603 h 3163521"/>
              <a:gd name="connsiteX201" fmla="*/ 817957 w 12193149"/>
              <a:gd name="connsiteY201" fmla="*/ 2746639 h 3163521"/>
              <a:gd name="connsiteX202" fmla="*/ 812654 w 12193149"/>
              <a:gd name="connsiteY202" fmla="*/ 2749533 h 3163521"/>
              <a:gd name="connsiteX203" fmla="*/ 721195 w 12193149"/>
              <a:gd name="connsiteY203" fmla="*/ 2748443 h 3163521"/>
              <a:gd name="connsiteX204" fmla="*/ 720890 w 12193149"/>
              <a:gd name="connsiteY204" fmla="*/ 2747181 h 3163521"/>
              <a:gd name="connsiteX205" fmla="*/ 710023 w 12193149"/>
              <a:gd name="connsiteY205" fmla="*/ 2741504 h 3163521"/>
              <a:gd name="connsiteX206" fmla="*/ 597940 w 12193149"/>
              <a:gd name="connsiteY206" fmla="*/ 2698646 h 3163521"/>
              <a:gd name="connsiteX207" fmla="*/ 579683 w 12193149"/>
              <a:gd name="connsiteY207" fmla="*/ 2695994 h 3163521"/>
              <a:gd name="connsiteX208" fmla="*/ 572865 w 12193149"/>
              <a:gd name="connsiteY208" fmla="*/ 2696183 h 3163521"/>
              <a:gd name="connsiteX209" fmla="*/ 446247 w 12193149"/>
              <a:gd name="connsiteY209" fmla="*/ 2658153 h 3163521"/>
              <a:gd name="connsiteX210" fmla="*/ 405163 w 12193149"/>
              <a:gd name="connsiteY210" fmla="*/ 2652330 h 3163521"/>
              <a:gd name="connsiteX211" fmla="*/ 293583 w 12193149"/>
              <a:gd name="connsiteY211" fmla="*/ 2631634 h 3163521"/>
              <a:gd name="connsiteX212" fmla="*/ 119529 w 12193149"/>
              <a:gd name="connsiteY212" fmla="*/ 2579829 h 3163521"/>
              <a:gd name="connsiteX213" fmla="*/ 16674 w 12193149"/>
              <a:gd name="connsiteY213" fmla="*/ 2576973 h 3163521"/>
              <a:gd name="connsiteX214" fmla="*/ 1150 w 12193149"/>
              <a:gd name="connsiteY214" fmla="*/ 2571504 h 3163521"/>
              <a:gd name="connsiteX215" fmla="*/ 1148 w 12193149"/>
              <a:gd name="connsiteY215" fmla="*/ 1040995 h 3163521"/>
              <a:gd name="connsiteX216" fmla="*/ 1148 w 12193149"/>
              <a:gd name="connsiteY216" fmla="*/ 818782 h 3163521"/>
              <a:gd name="connsiteX0" fmla="*/ 1148 w 12193149"/>
              <a:gd name="connsiteY0" fmla="*/ 0 h 3171710"/>
              <a:gd name="connsiteX1" fmla="*/ 12181789 w 12193149"/>
              <a:gd name="connsiteY1" fmla="*/ 8189 h 3171710"/>
              <a:gd name="connsiteX2" fmla="*/ 12193149 w 12193149"/>
              <a:gd name="connsiteY2" fmla="*/ 1406710 h 3171710"/>
              <a:gd name="connsiteX3" fmla="*/ 12185986 w 12193149"/>
              <a:gd name="connsiteY3" fmla="*/ 1411160 h 3171710"/>
              <a:gd name="connsiteX4" fmla="*/ 12156363 w 12193149"/>
              <a:gd name="connsiteY4" fmla="*/ 1424337 h 3171710"/>
              <a:gd name="connsiteX5" fmla="*/ 12139215 w 12193149"/>
              <a:gd name="connsiteY5" fmla="*/ 1450150 h 3171710"/>
              <a:gd name="connsiteX6" fmla="*/ 12126327 w 12193149"/>
              <a:gd name="connsiteY6" fmla="*/ 1451661 h 3171710"/>
              <a:gd name="connsiteX7" fmla="*/ 12124007 w 12193149"/>
              <a:gd name="connsiteY7" fmla="*/ 1451765 h 3171710"/>
              <a:gd name="connsiteX8" fmla="*/ 12116854 w 12193149"/>
              <a:gd name="connsiteY8" fmla="*/ 1455579 h 3171710"/>
              <a:gd name="connsiteX9" fmla="*/ 12099497 w 12193149"/>
              <a:gd name="connsiteY9" fmla="*/ 1455110 h 3171710"/>
              <a:gd name="connsiteX10" fmla="*/ 12087073 w 12193149"/>
              <a:gd name="connsiteY10" fmla="*/ 1463312 h 3171710"/>
              <a:gd name="connsiteX11" fmla="*/ 12031073 w 12193149"/>
              <a:gd name="connsiteY11" fmla="*/ 1506980 h 3171710"/>
              <a:gd name="connsiteX12" fmla="*/ 11995833 w 12193149"/>
              <a:gd name="connsiteY12" fmla="*/ 1530429 h 3171710"/>
              <a:gd name="connsiteX13" fmla="*/ 11979717 w 12193149"/>
              <a:gd name="connsiteY13" fmla="*/ 1535132 h 3171710"/>
              <a:gd name="connsiteX14" fmla="*/ 11959046 w 12193149"/>
              <a:gd name="connsiteY14" fmla="*/ 1544529 h 3171710"/>
              <a:gd name="connsiteX15" fmla="*/ 11920454 w 12193149"/>
              <a:gd name="connsiteY15" fmla="*/ 1557854 h 3171710"/>
              <a:gd name="connsiteX16" fmla="*/ 11903656 w 12193149"/>
              <a:gd name="connsiteY16" fmla="*/ 1569397 h 3171710"/>
              <a:gd name="connsiteX17" fmla="*/ 11895048 w 12193149"/>
              <a:gd name="connsiteY17" fmla="*/ 1571762 h 3171710"/>
              <a:gd name="connsiteX18" fmla="*/ 11891968 w 12193149"/>
              <a:gd name="connsiteY18" fmla="*/ 1582700 h 3171710"/>
              <a:gd name="connsiteX19" fmla="*/ 11870776 w 12193149"/>
              <a:gd name="connsiteY19" fmla="*/ 1604787 h 3171710"/>
              <a:gd name="connsiteX20" fmla="*/ 11813376 w 12193149"/>
              <a:gd name="connsiteY20" fmla="*/ 1624630 h 3171710"/>
              <a:gd name="connsiteX21" fmla="*/ 11590693 w 12193149"/>
              <a:gd name="connsiteY21" fmla="*/ 1790748 h 3171710"/>
              <a:gd name="connsiteX22" fmla="*/ 11506817 w 12193149"/>
              <a:gd name="connsiteY22" fmla="*/ 1860594 h 3171710"/>
              <a:gd name="connsiteX23" fmla="*/ 11280332 w 12193149"/>
              <a:gd name="connsiteY23" fmla="*/ 2050542 h 3171710"/>
              <a:gd name="connsiteX24" fmla="*/ 11228309 w 12193149"/>
              <a:gd name="connsiteY24" fmla="*/ 2103207 h 3171710"/>
              <a:gd name="connsiteX25" fmla="*/ 11218087 w 12193149"/>
              <a:gd name="connsiteY25" fmla="*/ 2102932 h 3171710"/>
              <a:gd name="connsiteX26" fmla="*/ 11217184 w 12193149"/>
              <a:gd name="connsiteY26" fmla="*/ 2101989 h 3171710"/>
              <a:gd name="connsiteX27" fmla="*/ 11188885 w 12193149"/>
              <a:gd name="connsiteY27" fmla="*/ 2119354 h 3171710"/>
              <a:gd name="connsiteX28" fmla="*/ 11184501 w 12193149"/>
              <a:gd name="connsiteY28" fmla="*/ 2119496 h 3171710"/>
              <a:gd name="connsiteX29" fmla="*/ 11166854 w 12193149"/>
              <a:gd name="connsiteY29" fmla="*/ 2133583 h 3171710"/>
              <a:gd name="connsiteX30" fmla="*/ 11157311 w 12193149"/>
              <a:gd name="connsiteY30" fmla="*/ 2139385 h 3171710"/>
              <a:gd name="connsiteX31" fmla="*/ 11155496 w 12193149"/>
              <a:gd name="connsiteY31" fmla="*/ 2144068 h 3171710"/>
              <a:gd name="connsiteX32" fmla="*/ 11140961 w 12193149"/>
              <a:gd name="connsiteY32" fmla="*/ 2151086 h 3171710"/>
              <a:gd name="connsiteX33" fmla="*/ 11138961 w 12193149"/>
              <a:gd name="connsiteY33" fmla="*/ 2150743 h 3171710"/>
              <a:gd name="connsiteX34" fmla="*/ 11128208 w 12193149"/>
              <a:gd name="connsiteY34" fmla="*/ 2160803 h 3171710"/>
              <a:gd name="connsiteX35" fmla="*/ 11120691 w 12193149"/>
              <a:gd name="connsiteY35" fmla="*/ 2174395 h 3171710"/>
              <a:gd name="connsiteX36" fmla="*/ 10894683 w 12193149"/>
              <a:gd name="connsiteY36" fmla="*/ 2300370 h 3171710"/>
              <a:gd name="connsiteX37" fmla="*/ 10773300 w 12193149"/>
              <a:gd name="connsiteY37" fmla="*/ 2350162 h 3171710"/>
              <a:gd name="connsiteX38" fmla="*/ 10627668 w 12193149"/>
              <a:gd name="connsiteY38" fmla="*/ 2386200 h 3171710"/>
              <a:gd name="connsiteX39" fmla="*/ 10581895 w 12193149"/>
              <a:gd name="connsiteY39" fmla="*/ 2395660 h 3171710"/>
              <a:gd name="connsiteX40" fmla="*/ 10547790 w 12193149"/>
              <a:gd name="connsiteY40" fmla="*/ 2425394 h 3171710"/>
              <a:gd name="connsiteX41" fmla="*/ 10529643 w 12193149"/>
              <a:gd name="connsiteY41" fmla="*/ 2423878 h 3171710"/>
              <a:gd name="connsiteX42" fmla="*/ 10526446 w 12193149"/>
              <a:gd name="connsiteY42" fmla="*/ 2423382 h 3171710"/>
              <a:gd name="connsiteX43" fmla="*/ 10515129 w 12193149"/>
              <a:gd name="connsiteY43" fmla="*/ 2426508 h 3171710"/>
              <a:gd name="connsiteX44" fmla="*/ 10491735 w 12193149"/>
              <a:gd name="connsiteY44" fmla="*/ 2421127 h 3171710"/>
              <a:gd name="connsiteX45" fmla="*/ 10471418 w 12193149"/>
              <a:gd name="connsiteY45" fmla="*/ 2428664 h 3171710"/>
              <a:gd name="connsiteX46" fmla="*/ 10377042 w 12193149"/>
              <a:gd name="connsiteY46" fmla="*/ 2471569 h 3171710"/>
              <a:gd name="connsiteX47" fmla="*/ 10319338 w 12193149"/>
              <a:gd name="connsiteY47" fmla="*/ 2493192 h 3171710"/>
              <a:gd name="connsiteX48" fmla="*/ 10295467 w 12193149"/>
              <a:gd name="connsiteY48" fmla="*/ 2495050 h 3171710"/>
              <a:gd name="connsiteX49" fmla="*/ 10263443 w 12193149"/>
              <a:gd name="connsiteY49" fmla="*/ 2501919 h 3171710"/>
              <a:gd name="connsiteX50" fmla="*/ 10205418 w 12193149"/>
              <a:gd name="connsiteY50" fmla="*/ 2509120 h 3171710"/>
              <a:gd name="connsiteX51" fmla="*/ 10177759 w 12193149"/>
              <a:gd name="connsiteY51" fmla="*/ 2519914 h 3171710"/>
              <a:gd name="connsiteX52" fmla="*/ 10165070 w 12193149"/>
              <a:gd name="connsiteY52" fmla="*/ 2520710 h 3171710"/>
              <a:gd name="connsiteX53" fmla="*/ 10156308 w 12193149"/>
              <a:gd name="connsiteY53" fmla="*/ 2534458 h 3171710"/>
              <a:gd name="connsiteX54" fmla="*/ 10118267 w 12193149"/>
              <a:gd name="connsiteY54" fmla="*/ 2558113 h 3171710"/>
              <a:gd name="connsiteX55" fmla="*/ 10083317 w 12193149"/>
              <a:gd name="connsiteY55" fmla="*/ 2570267 h 3171710"/>
              <a:gd name="connsiteX56" fmla="*/ 10040388 w 12193149"/>
              <a:gd name="connsiteY56" fmla="*/ 2568603 h 3171710"/>
              <a:gd name="connsiteX57" fmla="*/ 9961167 w 12193149"/>
              <a:gd name="connsiteY57" fmla="*/ 2584118 h 3171710"/>
              <a:gd name="connsiteX58" fmla="*/ 9848940 w 12193149"/>
              <a:gd name="connsiteY58" fmla="*/ 2590886 h 3171710"/>
              <a:gd name="connsiteX59" fmla="*/ 9729457 w 12193149"/>
              <a:gd name="connsiteY59" fmla="*/ 2611093 h 3171710"/>
              <a:gd name="connsiteX60" fmla="*/ 9613704 w 12193149"/>
              <a:gd name="connsiteY60" fmla="*/ 2639342 h 3171710"/>
              <a:gd name="connsiteX61" fmla="*/ 9338590 w 12193149"/>
              <a:gd name="connsiteY61" fmla="*/ 2696264 h 3171710"/>
              <a:gd name="connsiteX62" fmla="*/ 9232518 w 12193149"/>
              <a:gd name="connsiteY62" fmla="*/ 2720120 h 3171710"/>
              <a:gd name="connsiteX63" fmla="*/ 9156690 w 12193149"/>
              <a:gd name="connsiteY63" fmla="*/ 2730199 h 3171710"/>
              <a:gd name="connsiteX64" fmla="*/ 9054601 w 12193149"/>
              <a:gd name="connsiteY64" fmla="*/ 2737726 h 3171710"/>
              <a:gd name="connsiteX65" fmla="*/ 9006634 w 12193149"/>
              <a:gd name="connsiteY65" fmla="*/ 2741011 h 3171710"/>
              <a:gd name="connsiteX66" fmla="*/ 9006349 w 12193149"/>
              <a:gd name="connsiteY66" fmla="*/ 2740771 h 3171710"/>
              <a:gd name="connsiteX67" fmla="*/ 8997380 w 12193149"/>
              <a:gd name="connsiteY67" fmla="*/ 2741982 h 3171710"/>
              <a:gd name="connsiteX68" fmla="*/ 8991542 w 12193149"/>
              <a:gd name="connsiteY68" fmla="*/ 2744043 h 3171710"/>
              <a:gd name="connsiteX69" fmla="*/ 8975485 w 12193149"/>
              <a:gd name="connsiteY69" fmla="*/ 2747269 h 3171710"/>
              <a:gd name="connsiteX70" fmla="*/ 8969159 w 12193149"/>
              <a:gd name="connsiteY70" fmla="*/ 2746569 h 3171710"/>
              <a:gd name="connsiteX71" fmla="*/ 8964196 w 12193149"/>
              <a:gd name="connsiteY71" fmla="*/ 2744344 h 3171710"/>
              <a:gd name="connsiteX72" fmla="*/ 8930136 w 12193149"/>
              <a:gd name="connsiteY72" fmla="*/ 2741156 h 3171710"/>
              <a:gd name="connsiteX73" fmla="*/ 8753592 w 12193149"/>
              <a:gd name="connsiteY73" fmla="*/ 2760388 h 3171710"/>
              <a:gd name="connsiteX74" fmla="*/ 8708995 w 12193149"/>
              <a:gd name="connsiteY74" fmla="*/ 2762489 h 3171710"/>
              <a:gd name="connsiteX75" fmla="*/ 8597219 w 12193149"/>
              <a:gd name="connsiteY75" fmla="*/ 2771061 h 3171710"/>
              <a:gd name="connsiteX76" fmla="*/ 8526378 w 12193149"/>
              <a:gd name="connsiteY76" fmla="*/ 2756219 h 3171710"/>
              <a:gd name="connsiteX77" fmla="*/ 8512131 w 12193149"/>
              <a:gd name="connsiteY77" fmla="*/ 2762134 h 3171710"/>
              <a:gd name="connsiteX78" fmla="*/ 8507315 w 12193149"/>
              <a:gd name="connsiteY78" fmla="*/ 2765135 h 3171710"/>
              <a:gd name="connsiteX79" fmla="*/ 8499116 w 12193149"/>
              <a:gd name="connsiteY79" fmla="*/ 2767873 h 3171710"/>
              <a:gd name="connsiteX80" fmla="*/ 8498742 w 12193149"/>
              <a:gd name="connsiteY80" fmla="*/ 2767694 h 3171710"/>
              <a:gd name="connsiteX81" fmla="*/ 8491397 w 12193149"/>
              <a:gd name="connsiteY81" fmla="*/ 2770744 h 3171710"/>
              <a:gd name="connsiteX82" fmla="*/ 8368330 w 12193149"/>
              <a:gd name="connsiteY82" fmla="*/ 2784786 h 3171710"/>
              <a:gd name="connsiteX83" fmla="*/ 8354947 w 12193149"/>
              <a:gd name="connsiteY83" fmla="*/ 2784980 h 3171710"/>
              <a:gd name="connsiteX84" fmla="*/ 8321252 w 12193149"/>
              <a:gd name="connsiteY84" fmla="*/ 2801558 h 3171710"/>
              <a:gd name="connsiteX85" fmla="*/ 8315581 w 12193149"/>
              <a:gd name="connsiteY85" fmla="*/ 2801884 h 3171710"/>
              <a:gd name="connsiteX86" fmla="*/ 8296322 w 12193149"/>
              <a:gd name="connsiteY86" fmla="*/ 2815779 h 3171710"/>
              <a:gd name="connsiteX87" fmla="*/ 8285424 w 12193149"/>
              <a:gd name="connsiteY87" fmla="*/ 2821602 h 3171710"/>
              <a:gd name="connsiteX88" fmla="*/ 8284298 w 12193149"/>
              <a:gd name="connsiteY88" fmla="*/ 2826045 h 3171710"/>
              <a:gd name="connsiteX89" fmla="*/ 8267224 w 12193149"/>
              <a:gd name="connsiteY89" fmla="*/ 2833220 h 3171710"/>
              <a:gd name="connsiteX90" fmla="*/ 8264525 w 12193149"/>
              <a:gd name="connsiteY90" fmla="*/ 2832990 h 3171710"/>
              <a:gd name="connsiteX91" fmla="*/ 8253181 w 12193149"/>
              <a:gd name="connsiteY91" fmla="*/ 2842833 h 3171710"/>
              <a:gd name="connsiteX92" fmla="*/ 8246982 w 12193149"/>
              <a:gd name="connsiteY92" fmla="*/ 2855825 h 3171710"/>
              <a:gd name="connsiteX93" fmla="*/ 8091420 w 12193149"/>
              <a:gd name="connsiteY93" fmla="*/ 2901986 h 3171710"/>
              <a:gd name="connsiteX94" fmla="*/ 7906555 w 12193149"/>
              <a:gd name="connsiteY94" fmla="*/ 2943959 h 3171710"/>
              <a:gd name="connsiteX95" fmla="*/ 7719893 w 12193149"/>
              <a:gd name="connsiteY95" fmla="*/ 2969674 h 3171710"/>
              <a:gd name="connsiteX96" fmla="*/ 7615495 w 12193149"/>
              <a:gd name="connsiteY96" fmla="*/ 2966203 h 3171710"/>
              <a:gd name="connsiteX97" fmla="*/ 7528691 w 12193149"/>
              <a:gd name="connsiteY97" fmla="*/ 2972031 h 3171710"/>
              <a:gd name="connsiteX98" fmla="*/ 7520719 w 12193149"/>
              <a:gd name="connsiteY98" fmla="*/ 2974584 h 3171710"/>
              <a:gd name="connsiteX99" fmla="*/ 7508559 w 12193149"/>
              <a:gd name="connsiteY99" fmla="*/ 2975919 h 3171710"/>
              <a:gd name="connsiteX100" fmla="*/ 7508188 w 12193149"/>
              <a:gd name="connsiteY100" fmla="*/ 2975592 h 3171710"/>
              <a:gd name="connsiteX101" fmla="*/ 7496943 w 12193149"/>
              <a:gd name="connsiteY101" fmla="*/ 2977544 h 3171710"/>
              <a:gd name="connsiteX102" fmla="*/ 7219707 w 12193149"/>
              <a:gd name="connsiteY102" fmla="*/ 2983651 h 3171710"/>
              <a:gd name="connsiteX103" fmla="*/ 7202249 w 12193149"/>
              <a:gd name="connsiteY103" fmla="*/ 2988201 h 3171710"/>
              <a:gd name="connsiteX104" fmla="*/ 7198152 w 12193149"/>
              <a:gd name="connsiteY104" fmla="*/ 2993559 h 3171710"/>
              <a:gd name="connsiteX105" fmla="*/ 7171956 w 12193149"/>
              <a:gd name="connsiteY105" fmla="*/ 2998207 h 3171710"/>
              <a:gd name="connsiteX106" fmla="*/ 7098136 w 12193149"/>
              <a:gd name="connsiteY106" fmla="*/ 3010435 h 3171710"/>
              <a:gd name="connsiteX107" fmla="*/ 7019644 w 12193149"/>
              <a:gd name="connsiteY107" fmla="*/ 3010061 h 3171710"/>
              <a:gd name="connsiteX108" fmla="*/ 6905294 w 12193149"/>
              <a:gd name="connsiteY108" fmla="*/ 3039567 h 3171710"/>
              <a:gd name="connsiteX109" fmla="*/ 6709370 w 12193149"/>
              <a:gd name="connsiteY109" fmla="*/ 3067522 h 3171710"/>
              <a:gd name="connsiteX110" fmla="*/ 6550602 w 12193149"/>
              <a:gd name="connsiteY110" fmla="*/ 3096298 h 3171710"/>
              <a:gd name="connsiteX111" fmla="*/ 6318708 w 12193149"/>
              <a:gd name="connsiteY111" fmla="*/ 3143098 h 3171710"/>
              <a:gd name="connsiteX112" fmla="*/ 6169822 w 12193149"/>
              <a:gd name="connsiteY112" fmla="*/ 3145185 h 3171710"/>
              <a:gd name="connsiteX113" fmla="*/ 6074996 w 12193149"/>
              <a:gd name="connsiteY113" fmla="*/ 3165647 h 3171710"/>
              <a:gd name="connsiteX114" fmla="*/ 6069677 w 12193149"/>
              <a:gd name="connsiteY114" fmla="*/ 3164110 h 3171710"/>
              <a:gd name="connsiteX115" fmla="*/ 6049786 w 12193149"/>
              <a:gd name="connsiteY115" fmla="*/ 3164793 h 3171710"/>
              <a:gd name="connsiteX116" fmla="*/ 6042433 w 12193149"/>
              <a:gd name="connsiteY116" fmla="*/ 3156444 h 3171710"/>
              <a:gd name="connsiteX117" fmla="*/ 6011238 w 12193149"/>
              <a:gd name="connsiteY117" fmla="*/ 3151351 h 3171710"/>
              <a:gd name="connsiteX118" fmla="*/ 5958523 w 12193149"/>
              <a:gd name="connsiteY118" fmla="*/ 3154995 h 3171710"/>
              <a:gd name="connsiteX119" fmla="*/ 5760067 w 12193149"/>
              <a:gd name="connsiteY119" fmla="*/ 3170687 h 3171710"/>
              <a:gd name="connsiteX120" fmla="*/ 5628108 w 12193149"/>
              <a:gd name="connsiteY120" fmla="*/ 3171710 h 3171710"/>
              <a:gd name="connsiteX121" fmla="*/ 5472054 w 12193149"/>
              <a:gd name="connsiteY121" fmla="*/ 3157690 h 3171710"/>
              <a:gd name="connsiteX122" fmla="*/ 5433909 w 12193149"/>
              <a:gd name="connsiteY122" fmla="*/ 3146437 h 3171710"/>
              <a:gd name="connsiteX123" fmla="*/ 5382817 w 12193149"/>
              <a:gd name="connsiteY123" fmla="*/ 3128735 h 3171710"/>
              <a:gd name="connsiteX124" fmla="*/ 5262912 w 12193149"/>
              <a:gd name="connsiteY124" fmla="*/ 3108318 h 3171710"/>
              <a:gd name="connsiteX125" fmla="*/ 5224109 w 12193149"/>
              <a:gd name="connsiteY125" fmla="*/ 3097194 h 3171710"/>
              <a:gd name="connsiteX126" fmla="*/ 5175808 w 12193149"/>
              <a:gd name="connsiteY126" fmla="*/ 3094204 h 3171710"/>
              <a:gd name="connsiteX127" fmla="*/ 5157702 w 12193149"/>
              <a:gd name="connsiteY127" fmla="*/ 3086981 h 3171710"/>
              <a:gd name="connsiteX128" fmla="*/ 5143747 w 12193149"/>
              <a:gd name="connsiteY128" fmla="*/ 3083581 h 3171710"/>
              <a:gd name="connsiteX129" fmla="*/ 5140744 w 12193149"/>
              <a:gd name="connsiteY129" fmla="*/ 3081480 h 3171710"/>
              <a:gd name="connsiteX130" fmla="*/ 5122807 w 12193149"/>
              <a:gd name="connsiteY130" fmla="*/ 3070627 h 3171710"/>
              <a:gd name="connsiteX131" fmla="*/ 5066938 w 12193149"/>
              <a:gd name="connsiteY131" fmla="*/ 3077198 h 3171710"/>
              <a:gd name="connsiteX132" fmla="*/ 5012662 w 12193149"/>
              <a:gd name="connsiteY132" fmla="*/ 3060817 h 3171710"/>
              <a:gd name="connsiteX133" fmla="*/ 4841589 w 12193149"/>
              <a:gd name="connsiteY133" fmla="*/ 3036800 h 3171710"/>
              <a:gd name="connsiteX134" fmla="*/ 4763595 w 12193149"/>
              <a:gd name="connsiteY134" fmla="*/ 3009032 h 3171710"/>
              <a:gd name="connsiteX135" fmla="*/ 4724334 w 12193149"/>
              <a:gd name="connsiteY135" fmla="*/ 3000018 h 3171710"/>
              <a:gd name="connsiteX136" fmla="*/ 4722324 w 12193149"/>
              <a:gd name="connsiteY136" fmla="*/ 2999269 h 3171710"/>
              <a:gd name="connsiteX137" fmla="*/ 4723259 w 12193149"/>
              <a:gd name="connsiteY137" fmla="*/ 2999058 h 3171710"/>
              <a:gd name="connsiteX138" fmla="*/ 4718350 w 12193149"/>
              <a:gd name="connsiteY138" fmla="*/ 2997788 h 3171710"/>
              <a:gd name="connsiteX139" fmla="*/ 4722324 w 12193149"/>
              <a:gd name="connsiteY139" fmla="*/ 2999269 h 3171710"/>
              <a:gd name="connsiteX140" fmla="*/ 4716674 w 12193149"/>
              <a:gd name="connsiteY140" fmla="*/ 3000544 h 3171710"/>
              <a:gd name="connsiteX141" fmla="*/ 4516962 w 12193149"/>
              <a:gd name="connsiteY141" fmla="*/ 2990642 h 3171710"/>
              <a:gd name="connsiteX142" fmla="*/ 4429691 w 12193149"/>
              <a:gd name="connsiteY142" fmla="*/ 2979991 h 3171710"/>
              <a:gd name="connsiteX143" fmla="*/ 4364023 w 12193149"/>
              <a:gd name="connsiteY143" fmla="*/ 2978645 h 3171710"/>
              <a:gd name="connsiteX144" fmla="*/ 4318114 w 12193149"/>
              <a:gd name="connsiteY144" fmla="*/ 2985260 h 3171710"/>
              <a:gd name="connsiteX145" fmla="*/ 4316258 w 12193149"/>
              <a:gd name="connsiteY145" fmla="*/ 2983919 h 3171710"/>
              <a:gd name="connsiteX146" fmla="*/ 4296292 w 12193149"/>
              <a:gd name="connsiteY146" fmla="*/ 2982040 h 3171710"/>
              <a:gd name="connsiteX147" fmla="*/ 4291212 w 12193149"/>
              <a:gd name="connsiteY147" fmla="*/ 2984957 h 3171710"/>
              <a:gd name="connsiteX148" fmla="*/ 4277290 w 12193149"/>
              <a:gd name="connsiteY148" fmla="*/ 2984711 h 3171710"/>
              <a:gd name="connsiteX149" fmla="*/ 4249265 w 12193149"/>
              <a:gd name="connsiteY149" fmla="*/ 2987035 h 3171710"/>
              <a:gd name="connsiteX150" fmla="*/ 4203199 w 12193149"/>
              <a:gd name="connsiteY150" fmla="*/ 2984240 h 3171710"/>
              <a:gd name="connsiteX151" fmla="*/ 4202893 w 12193149"/>
              <a:gd name="connsiteY151" fmla="*/ 2982981 h 3171710"/>
              <a:gd name="connsiteX152" fmla="*/ 4192396 w 12193149"/>
              <a:gd name="connsiteY152" fmla="*/ 2977347 h 3171710"/>
              <a:gd name="connsiteX153" fmla="*/ 4143893 w 12193149"/>
              <a:gd name="connsiteY153" fmla="*/ 2961482 h 3171710"/>
              <a:gd name="connsiteX154" fmla="*/ 4084245 w 12193149"/>
              <a:gd name="connsiteY154" fmla="*/ 2934949 h 3171710"/>
              <a:gd name="connsiteX155" fmla="*/ 4075694 w 12193149"/>
              <a:gd name="connsiteY155" fmla="*/ 2934114 h 3171710"/>
              <a:gd name="connsiteX156" fmla="*/ 4075575 w 12193149"/>
              <a:gd name="connsiteY156" fmla="*/ 2933815 h 3171710"/>
              <a:gd name="connsiteX157" fmla="*/ 4066658 w 12193149"/>
              <a:gd name="connsiteY157" fmla="*/ 2932371 h 3171710"/>
              <a:gd name="connsiteX158" fmla="*/ 4060102 w 12193149"/>
              <a:gd name="connsiteY158" fmla="*/ 2932589 h 3171710"/>
              <a:gd name="connsiteX159" fmla="*/ 4043512 w 12193149"/>
              <a:gd name="connsiteY159" fmla="*/ 2930968 h 3171710"/>
              <a:gd name="connsiteX160" fmla="*/ 4038145 w 12193149"/>
              <a:gd name="connsiteY160" fmla="*/ 2928534 h 3171710"/>
              <a:gd name="connsiteX161" fmla="*/ 4036511 w 12193149"/>
              <a:gd name="connsiteY161" fmla="*/ 2924867 h 3171710"/>
              <a:gd name="connsiteX162" fmla="*/ 4034926 w 12193149"/>
              <a:gd name="connsiteY162" fmla="*/ 2925102 h 3171710"/>
              <a:gd name="connsiteX163" fmla="*/ 4005686 w 12193149"/>
              <a:gd name="connsiteY163" fmla="*/ 2912534 h 3171710"/>
              <a:gd name="connsiteX164" fmla="*/ 3937994 w 12193149"/>
              <a:gd name="connsiteY164" fmla="*/ 2895077 h 3171710"/>
              <a:gd name="connsiteX165" fmla="*/ 3898423 w 12193149"/>
              <a:gd name="connsiteY165" fmla="*/ 2889422 h 3171710"/>
              <a:gd name="connsiteX166" fmla="*/ 3790908 w 12193149"/>
              <a:gd name="connsiteY166" fmla="*/ 2869184 h 3171710"/>
              <a:gd name="connsiteX167" fmla="*/ 3683661 w 12193149"/>
              <a:gd name="connsiteY167" fmla="*/ 2845261 h 3171710"/>
              <a:gd name="connsiteX168" fmla="*/ 3611183 w 12193149"/>
              <a:gd name="connsiteY168" fmla="*/ 2812990 h 3171710"/>
              <a:gd name="connsiteX169" fmla="*/ 3605003 w 12193149"/>
              <a:gd name="connsiteY169" fmla="*/ 2814352 h 3171710"/>
              <a:gd name="connsiteX170" fmla="*/ 3595884 w 12193149"/>
              <a:gd name="connsiteY170" fmla="*/ 2814516 h 3171710"/>
              <a:gd name="connsiteX171" fmla="*/ 3595649 w 12193149"/>
              <a:gd name="connsiteY171" fmla="*/ 2814247 h 3171710"/>
              <a:gd name="connsiteX172" fmla="*/ 3587126 w 12193149"/>
              <a:gd name="connsiteY172" fmla="*/ 2814937 h 3171710"/>
              <a:gd name="connsiteX173" fmla="*/ 3537283 w 12193149"/>
              <a:gd name="connsiteY173" fmla="*/ 2805238 h 3171710"/>
              <a:gd name="connsiteX174" fmla="*/ 3474371 w 12193149"/>
              <a:gd name="connsiteY174" fmla="*/ 2801577 h 3171710"/>
              <a:gd name="connsiteX175" fmla="*/ 3401876 w 12193149"/>
              <a:gd name="connsiteY175" fmla="*/ 2789529 h 3171710"/>
              <a:gd name="connsiteX176" fmla="*/ 3365036 w 12193149"/>
              <a:gd name="connsiteY176" fmla="*/ 2806481 h 3171710"/>
              <a:gd name="connsiteX177" fmla="*/ 3345174 w 12193149"/>
              <a:gd name="connsiteY177" fmla="*/ 2808163 h 3171710"/>
              <a:gd name="connsiteX178" fmla="*/ 3342846 w 12193149"/>
              <a:gd name="connsiteY178" fmla="*/ 2807188 h 3171710"/>
              <a:gd name="connsiteX179" fmla="*/ 3263504 w 12193149"/>
              <a:gd name="connsiteY179" fmla="*/ 2813065 h 3171710"/>
              <a:gd name="connsiteX180" fmla="*/ 3143704 w 12193149"/>
              <a:gd name="connsiteY180" fmla="*/ 2820840 h 3171710"/>
              <a:gd name="connsiteX181" fmla="*/ 3031439 w 12193149"/>
              <a:gd name="connsiteY181" fmla="*/ 2823483 h 3171710"/>
              <a:gd name="connsiteX182" fmla="*/ 2782717 w 12193149"/>
              <a:gd name="connsiteY182" fmla="*/ 2845304 h 3171710"/>
              <a:gd name="connsiteX183" fmla="*/ 2647675 w 12193149"/>
              <a:gd name="connsiteY183" fmla="*/ 2855840 h 3171710"/>
              <a:gd name="connsiteX184" fmla="*/ 2569176 w 12193149"/>
              <a:gd name="connsiteY184" fmla="*/ 2829599 h 3171710"/>
              <a:gd name="connsiteX185" fmla="*/ 2444403 w 12193149"/>
              <a:gd name="connsiteY185" fmla="*/ 2843500 h 3171710"/>
              <a:gd name="connsiteX186" fmla="*/ 2316260 w 12193149"/>
              <a:gd name="connsiteY186" fmla="*/ 2851967 h 3171710"/>
              <a:gd name="connsiteX187" fmla="*/ 2209726 w 12193149"/>
              <a:gd name="connsiteY187" fmla="*/ 2846734 h 3171710"/>
              <a:gd name="connsiteX188" fmla="*/ 2095813 w 12193149"/>
              <a:gd name="connsiteY188" fmla="*/ 2830023 h 3171710"/>
              <a:gd name="connsiteX189" fmla="*/ 1998504 w 12193149"/>
              <a:gd name="connsiteY189" fmla="*/ 2822003 h 3171710"/>
              <a:gd name="connsiteX190" fmla="*/ 1929320 w 12193149"/>
              <a:gd name="connsiteY190" fmla="*/ 2843948 h 3171710"/>
              <a:gd name="connsiteX191" fmla="*/ 1922798 w 12193149"/>
              <a:gd name="connsiteY191" fmla="*/ 2839117 h 3171710"/>
              <a:gd name="connsiteX192" fmla="*/ 1874228 w 12193149"/>
              <a:gd name="connsiteY192" fmla="*/ 2840712 h 3171710"/>
              <a:gd name="connsiteX193" fmla="*/ 1787803 w 12193149"/>
              <a:gd name="connsiteY193" fmla="*/ 2868334 h 3171710"/>
              <a:gd name="connsiteX194" fmla="*/ 1739352 w 12193149"/>
              <a:gd name="connsiteY194" fmla="*/ 2863283 h 3171710"/>
              <a:gd name="connsiteX195" fmla="*/ 1676219 w 12193149"/>
              <a:gd name="connsiteY195" fmla="*/ 2846934 h 3171710"/>
              <a:gd name="connsiteX196" fmla="*/ 1609817 w 12193149"/>
              <a:gd name="connsiteY196" fmla="*/ 2840037 h 3171710"/>
              <a:gd name="connsiteX197" fmla="*/ 1497258 w 12193149"/>
              <a:gd name="connsiteY197" fmla="*/ 2814447 h 3171710"/>
              <a:gd name="connsiteX198" fmla="*/ 1151127 w 12193149"/>
              <a:gd name="connsiteY198" fmla="*/ 2765012 h 3171710"/>
              <a:gd name="connsiteX199" fmla="*/ 859417 w 12193149"/>
              <a:gd name="connsiteY199" fmla="*/ 2755579 h 3171710"/>
              <a:gd name="connsiteX200" fmla="*/ 838688 w 12193149"/>
              <a:gd name="connsiteY200" fmla="*/ 2756792 h 3171710"/>
              <a:gd name="connsiteX201" fmla="*/ 817957 w 12193149"/>
              <a:gd name="connsiteY201" fmla="*/ 2754828 h 3171710"/>
              <a:gd name="connsiteX202" fmla="*/ 812654 w 12193149"/>
              <a:gd name="connsiteY202" fmla="*/ 2757722 h 3171710"/>
              <a:gd name="connsiteX203" fmla="*/ 721195 w 12193149"/>
              <a:gd name="connsiteY203" fmla="*/ 2756632 h 3171710"/>
              <a:gd name="connsiteX204" fmla="*/ 720890 w 12193149"/>
              <a:gd name="connsiteY204" fmla="*/ 2755370 h 3171710"/>
              <a:gd name="connsiteX205" fmla="*/ 710023 w 12193149"/>
              <a:gd name="connsiteY205" fmla="*/ 2749693 h 3171710"/>
              <a:gd name="connsiteX206" fmla="*/ 597940 w 12193149"/>
              <a:gd name="connsiteY206" fmla="*/ 2706835 h 3171710"/>
              <a:gd name="connsiteX207" fmla="*/ 579683 w 12193149"/>
              <a:gd name="connsiteY207" fmla="*/ 2704183 h 3171710"/>
              <a:gd name="connsiteX208" fmla="*/ 572865 w 12193149"/>
              <a:gd name="connsiteY208" fmla="*/ 2704372 h 3171710"/>
              <a:gd name="connsiteX209" fmla="*/ 446247 w 12193149"/>
              <a:gd name="connsiteY209" fmla="*/ 2666342 h 3171710"/>
              <a:gd name="connsiteX210" fmla="*/ 405163 w 12193149"/>
              <a:gd name="connsiteY210" fmla="*/ 2660519 h 3171710"/>
              <a:gd name="connsiteX211" fmla="*/ 293583 w 12193149"/>
              <a:gd name="connsiteY211" fmla="*/ 2639823 h 3171710"/>
              <a:gd name="connsiteX212" fmla="*/ 119529 w 12193149"/>
              <a:gd name="connsiteY212" fmla="*/ 2588018 h 3171710"/>
              <a:gd name="connsiteX213" fmla="*/ 16674 w 12193149"/>
              <a:gd name="connsiteY213" fmla="*/ 2585162 h 3171710"/>
              <a:gd name="connsiteX214" fmla="*/ 1150 w 12193149"/>
              <a:gd name="connsiteY214" fmla="*/ 2579693 h 3171710"/>
              <a:gd name="connsiteX215" fmla="*/ 1148 w 12193149"/>
              <a:gd name="connsiteY215" fmla="*/ 1049184 h 3171710"/>
              <a:gd name="connsiteX216" fmla="*/ 1148 w 12193149"/>
              <a:gd name="connsiteY216" fmla="*/ 0 h 317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2193149" h="3171710">
                <a:moveTo>
                  <a:pt x="1148" y="0"/>
                </a:moveTo>
                <a:lnTo>
                  <a:pt x="12181789" y="8189"/>
                </a:lnTo>
                <a:cubicBezTo>
                  <a:pt x="12181789" y="201435"/>
                  <a:pt x="12193149" y="1213464"/>
                  <a:pt x="12193149" y="1406710"/>
                </a:cubicBezTo>
                <a:lnTo>
                  <a:pt x="12185986" y="1411160"/>
                </a:lnTo>
                <a:cubicBezTo>
                  <a:pt x="12156393" y="1404401"/>
                  <a:pt x="12176978" y="1415299"/>
                  <a:pt x="12156363" y="1424337"/>
                </a:cubicBezTo>
                <a:cubicBezTo>
                  <a:pt x="12172308" y="1438279"/>
                  <a:pt x="12127905" y="1429847"/>
                  <a:pt x="12139215" y="1450150"/>
                </a:cubicBezTo>
                <a:cubicBezTo>
                  <a:pt x="12135103" y="1451151"/>
                  <a:pt x="12130766" y="1451483"/>
                  <a:pt x="12126327" y="1451661"/>
                </a:cubicBezTo>
                <a:lnTo>
                  <a:pt x="12124007" y="1451765"/>
                </a:lnTo>
                <a:lnTo>
                  <a:pt x="12116854" y="1455579"/>
                </a:lnTo>
                <a:lnTo>
                  <a:pt x="12099497" y="1455110"/>
                </a:lnTo>
                <a:cubicBezTo>
                  <a:pt x="12095162" y="1456775"/>
                  <a:pt x="12090978" y="1459336"/>
                  <a:pt x="12087073" y="1463312"/>
                </a:cubicBezTo>
                <a:cubicBezTo>
                  <a:pt x="12078890" y="1483714"/>
                  <a:pt x="12040481" y="1480817"/>
                  <a:pt x="12031073" y="1506980"/>
                </a:cubicBezTo>
                <a:cubicBezTo>
                  <a:pt x="12026399" y="1515225"/>
                  <a:pt x="12004497" y="1532326"/>
                  <a:pt x="11995833" y="1530429"/>
                </a:cubicBezTo>
                <a:cubicBezTo>
                  <a:pt x="11990333" y="1532938"/>
                  <a:pt x="11986699" y="1539016"/>
                  <a:pt x="11979717" y="1535132"/>
                </a:cubicBezTo>
                <a:cubicBezTo>
                  <a:pt x="11970382" y="1531211"/>
                  <a:pt x="11963763" y="1554233"/>
                  <a:pt x="11959046" y="1544529"/>
                </a:cubicBezTo>
                <a:lnTo>
                  <a:pt x="11920454" y="1557854"/>
                </a:lnTo>
                <a:cubicBezTo>
                  <a:pt x="11919152" y="1564914"/>
                  <a:pt x="11912619" y="1567116"/>
                  <a:pt x="11903656" y="1569397"/>
                </a:cubicBezTo>
                <a:lnTo>
                  <a:pt x="11895048" y="1571762"/>
                </a:lnTo>
                <a:lnTo>
                  <a:pt x="11891968" y="1582700"/>
                </a:lnTo>
                <a:cubicBezTo>
                  <a:pt x="11881074" y="1573372"/>
                  <a:pt x="11884523" y="1604713"/>
                  <a:pt x="11870776" y="1604787"/>
                </a:cubicBezTo>
                <a:lnTo>
                  <a:pt x="11813376" y="1624630"/>
                </a:lnTo>
                <a:lnTo>
                  <a:pt x="11590693" y="1790748"/>
                </a:lnTo>
                <a:cubicBezTo>
                  <a:pt x="11550201" y="1817685"/>
                  <a:pt x="11542649" y="1767741"/>
                  <a:pt x="11506817" y="1860594"/>
                </a:cubicBezTo>
                <a:cubicBezTo>
                  <a:pt x="11450023" y="1916431"/>
                  <a:pt x="11337127" y="2017145"/>
                  <a:pt x="11280332" y="2050542"/>
                </a:cubicBezTo>
                <a:cubicBezTo>
                  <a:pt x="11267547" y="2058142"/>
                  <a:pt x="11229147" y="2123560"/>
                  <a:pt x="11228309" y="2103207"/>
                </a:cubicBezTo>
                <a:cubicBezTo>
                  <a:pt x="11223950" y="2105174"/>
                  <a:pt x="11220761" y="2104651"/>
                  <a:pt x="11218087" y="2102932"/>
                </a:cubicBezTo>
                <a:lnTo>
                  <a:pt x="11217184" y="2101989"/>
                </a:lnTo>
                <a:lnTo>
                  <a:pt x="11188885" y="2119354"/>
                </a:lnTo>
                <a:lnTo>
                  <a:pt x="11184501" y="2119496"/>
                </a:lnTo>
                <a:lnTo>
                  <a:pt x="11166854" y="2133583"/>
                </a:lnTo>
                <a:lnTo>
                  <a:pt x="11157311" y="2139385"/>
                </a:lnTo>
                <a:lnTo>
                  <a:pt x="11155496" y="2144068"/>
                </a:lnTo>
                <a:cubicBezTo>
                  <a:pt x="11153045" y="2147436"/>
                  <a:pt x="11148902" y="2150083"/>
                  <a:pt x="11140961" y="2151086"/>
                </a:cubicBezTo>
                <a:lnTo>
                  <a:pt x="11138961" y="2150743"/>
                </a:lnTo>
                <a:lnTo>
                  <a:pt x="11128208" y="2160803"/>
                </a:lnTo>
                <a:cubicBezTo>
                  <a:pt x="11124962" y="2164785"/>
                  <a:pt x="11122359" y="2169258"/>
                  <a:pt x="11120691" y="2174395"/>
                </a:cubicBezTo>
                <a:cubicBezTo>
                  <a:pt x="11081770" y="2197656"/>
                  <a:pt x="10952581" y="2271077"/>
                  <a:pt x="10894683" y="2300370"/>
                </a:cubicBezTo>
                <a:cubicBezTo>
                  <a:pt x="10861781" y="2315405"/>
                  <a:pt x="10817803" y="2335857"/>
                  <a:pt x="10773300" y="2350162"/>
                </a:cubicBezTo>
                <a:cubicBezTo>
                  <a:pt x="10733414" y="2394390"/>
                  <a:pt x="10677791" y="2353706"/>
                  <a:pt x="10627668" y="2386200"/>
                </a:cubicBezTo>
                <a:cubicBezTo>
                  <a:pt x="10590276" y="2369074"/>
                  <a:pt x="10613693" y="2389253"/>
                  <a:pt x="10581895" y="2395660"/>
                </a:cubicBezTo>
                <a:cubicBezTo>
                  <a:pt x="10597733" y="2418627"/>
                  <a:pt x="10540912" y="2395212"/>
                  <a:pt x="10547790" y="2425394"/>
                </a:cubicBezTo>
                <a:cubicBezTo>
                  <a:pt x="10541784" y="2425603"/>
                  <a:pt x="10535750" y="2424857"/>
                  <a:pt x="10529643" y="2423878"/>
                </a:cubicBezTo>
                <a:lnTo>
                  <a:pt x="10526446" y="2423382"/>
                </a:lnTo>
                <a:lnTo>
                  <a:pt x="10515129" y="2426508"/>
                </a:lnTo>
                <a:lnTo>
                  <a:pt x="10491735" y="2421127"/>
                </a:lnTo>
                <a:cubicBezTo>
                  <a:pt x="10485147" y="2422161"/>
                  <a:pt x="10478389" y="2424430"/>
                  <a:pt x="10471418" y="2428664"/>
                </a:cubicBezTo>
                <a:cubicBezTo>
                  <a:pt x="10451763" y="2453636"/>
                  <a:pt x="10400774" y="2439247"/>
                  <a:pt x="10377042" y="2471569"/>
                </a:cubicBezTo>
                <a:cubicBezTo>
                  <a:pt x="10367240" y="2481286"/>
                  <a:pt x="10330319" y="2498097"/>
                  <a:pt x="10319338" y="2493192"/>
                </a:cubicBezTo>
                <a:cubicBezTo>
                  <a:pt x="10310813" y="2495031"/>
                  <a:pt x="10303331" y="2502144"/>
                  <a:pt x="10295467" y="2495050"/>
                </a:cubicBezTo>
                <a:cubicBezTo>
                  <a:pt x="10284420" y="2487261"/>
                  <a:pt x="10265794" y="2516157"/>
                  <a:pt x="10263443" y="2501919"/>
                </a:cubicBezTo>
                <a:lnTo>
                  <a:pt x="10205418" y="2509120"/>
                </a:lnTo>
                <a:cubicBezTo>
                  <a:pt x="10200696" y="2518180"/>
                  <a:pt x="10190895" y="2519327"/>
                  <a:pt x="10177759" y="2519914"/>
                </a:cubicBezTo>
                <a:lnTo>
                  <a:pt x="10165070" y="2520710"/>
                </a:lnTo>
                <a:lnTo>
                  <a:pt x="10156308" y="2534458"/>
                </a:lnTo>
                <a:cubicBezTo>
                  <a:pt x="10145406" y="2519028"/>
                  <a:pt x="10136981" y="2561781"/>
                  <a:pt x="10118267" y="2558113"/>
                </a:cubicBezTo>
                <a:lnTo>
                  <a:pt x="10083317" y="2570267"/>
                </a:lnTo>
                <a:cubicBezTo>
                  <a:pt x="10075718" y="2568198"/>
                  <a:pt x="10048011" y="2569526"/>
                  <a:pt x="10040388" y="2568603"/>
                </a:cubicBezTo>
                <a:cubicBezTo>
                  <a:pt x="9999609" y="2578704"/>
                  <a:pt x="9985545" y="2579194"/>
                  <a:pt x="9961167" y="2584118"/>
                </a:cubicBezTo>
                <a:cubicBezTo>
                  <a:pt x="9920131" y="2584260"/>
                  <a:pt x="9889892" y="2581061"/>
                  <a:pt x="9848940" y="2590886"/>
                </a:cubicBezTo>
                <a:lnTo>
                  <a:pt x="9729457" y="2611093"/>
                </a:lnTo>
                <a:cubicBezTo>
                  <a:pt x="9676207" y="2601507"/>
                  <a:pt x="9631235" y="2626730"/>
                  <a:pt x="9613704" y="2639342"/>
                </a:cubicBezTo>
                <a:cubicBezTo>
                  <a:pt x="9548152" y="2653618"/>
                  <a:pt x="9410970" y="2690964"/>
                  <a:pt x="9338590" y="2696264"/>
                </a:cubicBezTo>
                <a:lnTo>
                  <a:pt x="9232518" y="2720120"/>
                </a:lnTo>
                <a:lnTo>
                  <a:pt x="9156690" y="2730199"/>
                </a:lnTo>
                <a:lnTo>
                  <a:pt x="9054601" y="2737726"/>
                </a:lnTo>
                <a:lnTo>
                  <a:pt x="9006634" y="2741011"/>
                </a:lnTo>
                <a:lnTo>
                  <a:pt x="9006349" y="2740771"/>
                </a:lnTo>
                <a:cubicBezTo>
                  <a:pt x="9004294" y="2740551"/>
                  <a:pt x="9001475" y="2740879"/>
                  <a:pt x="8997380" y="2741982"/>
                </a:cubicBezTo>
                <a:lnTo>
                  <a:pt x="8991542" y="2744043"/>
                </a:lnTo>
                <a:lnTo>
                  <a:pt x="8975485" y="2747269"/>
                </a:lnTo>
                <a:lnTo>
                  <a:pt x="8969159" y="2746569"/>
                </a:lnTo>
                <a:lnTo>
                  <a:pt x="8964196" y="2744344"/>
                </a:lnTo>
                <a:cubicBezTo>
                  <a:pt x="8955841" y="2752295"/>
                  <a:pt x="8956668" y="2761243"/>
                  <a:pt x="8930136" y="2741156"/>
                </a:cubicBezTo>
                <a:cubicBezTo>
                  <a:pt x="8899182" y="2742176"/>
                  <a:pt x="8790451" y="2756831"/>
                  <a:pt x="8753592" y="2760388"/>
                </a:cubicBezTo>
                <a:cubicBezTo>
                  <a:pt x="8720970" y="2771108"/>
                  <a:pt x="8749345" y="2757447"/>
                  <a:pt x="8708995" y="2762489"/>
                </a:cubicBezTo>
                <a:cubicBezTo>
                  <a:pt x="8672757" y="2782024"/>
                  <a:pt x="8640293" y="2765584"/>
                  <a:pt x="8597219" y="2771061"/>
                </a:cubicBezTo>
                <a:lnTo>
                  <a:pt x="8526378" y="2756219"/>
                </a:lnTo>
                <a:lnTo>
                  <a:pt x="8512131" y="2762134"/>
                </a:lnTo>
                <a:lnTo>
                  <a:pt x="8507315" y="2765135"/>
                </a:lnTo>
                <a:cubicBezTo>
                  <a:pt x="8503797" y="2766912"/>
                  <a:pt x="8501196" y="2767723"/>
                  <a:pt x="8499116" y="2767873"/>
                </a:cubicBezTo>
                <a:lnTo>
                  <a:pt x="8498742" y="2767694"/>
                </a:lnTo>
                <a:lnTo>
                  <a:pt x="8491397" y="2770744"/>
                </a:lnTo>
                <a:lnTo>
                  <a:pt x="8368330" y="2784786"/>
                </a:lnTo>
                <a:cubicBezTo>
                  <a:pt x="8363173" y="2786811"/>
                  <a:pt x="8358881" y="2786463"/>
                  <a:pt x="8354947" y="2784980"/>
                </a:cubicBezTo>
                <a:lnTo>
                  <a:pt x="8321252" y="2801558"/>
                </a:lnTo>
                <a:lnTo>
                  <a:pt x="8315581" y="2801884"/>
                </a:lnTo>
                <a:lnTo>
                  <a:pt x="8296322" y="2815779"/>
                </a:lnTo>
                <a:lnTo>
                  <a:pt x="8285424" y="2821602"/>
                </a:lnTo>
                <a:lnTo>
                  <a:pt x="8284298" y="2826045"/>
                </a:lnTo>
                <a:cubicBezTo>
                  <a:pt x="8281994" y="2829290"/>
                  <a:pt x="8277300" y="2831938"/>
                  <a:pt x="8267224" y="2833220"/>
                </a:cubicBezTo>
                <a:lnTo>
                  <a:pt x="8264525" y="2832990"/>
                </a:lnTo>
                <a:lnTo>
                  <a:pt x="8253181" y="2842833"/>
                </a:lnTo>
                <a:cubicBezTo>
                  <a:pt x="8250007" y="2846683"/>
                  <a:pt x="8247795" y="2850965"/>
                  <a:pt x="8246982" y="2855825"/>
                </a:cubicBezTo>
                <a:cubicBezTo>
                  <a:pt x="8182975" y="2852918"/>
                  <a:pt x="8148279" y="2887040"/>
                  <a:pt x="8091420" y="2901986"/>
                </a:cubicBezTo>
                <a:cubicBezTo>
                  <a:pt x="8026616" y="2925128"/>
                  <a:pt x="7968218" y="2946364"/>
                  <a:pt x="7906555" y="2943959"/>
                </a:cubicBezTo>
                <a:cubicBezTo>
                  <a:pt x="7836267" y="2958871"/>
                  <a:pt x="7782114" y="2961102"/>
                  <a:pt x="7719893" y="2969674"/>
                </a:cubicBezTo>
                <a:lnTo>
                  <a:pt x="7615495" y="2966203"/>
                </a:lnTo>
                <a:lnTo>
                  <a:pt x="7528691" y="2972031"/>
                </a:lnTo>
                <a:lnTo>
                  <a:pt x="7520719" y="2974584"/>
                </a:lnTo>
                <a:cubicBezTo>
                  <a:pt x="7515141" y="2975923"/>
                  <a:pt x="7511320" y="2976273"/>
                  <a:pt x="7508559" y="2975919"/>
                </a:cubicBezTo>
                <a:lnTo>
                  <a:pt x="7508188" y="2975592"/>
                </a:lnTo>
                <a:lnTo>
                  <a:pt x="7496943" y="2977544"/>
                </a:lnTo>
                <a:lnTo>
                  <a:pt x="7219707" y="2983651"/>
                </a:lnTo>
                <a:lnTo>
                  <a:pt x="7202249" y="2988201"/>
                </a:lnTo>
                <a:lnTo>
                  <a:pt x="7198152" y="2993559"/>
                </a:lnTo>
                <a:cubicBezTo>
                  <a:pt x="7193259" y="2997082"/>
                  <a:pt x="7185654" y="2999221"/>
                  <a:pt x="7171956" y="2998207"/>
                </a:cubicBezTo>
                <a:lnTo>
                  <a:pt x="7098136" y="3010435"/>
                </a:lnTo>
                <a:cubicBezTo>
                  <a:pt x="7062296" y="3011413"/>
                  <a:pt x="7051336" y="3012390"/>
                  <a:pt x="7019644" y="3010061"/>
                </a:cubicBezTo>
                <a:cubicBezTo>
                  <a:pt x="6938675" y="3020999"/>
                  <a:pt x="6944793" y="3045165"/>
                  <a:pt x="6905294" y="3039567"/>
                </a:cubicBezTo>
                <a:cubicBezTo>
                  <a:pt x="6873070" y="3034359"/>
                  <a:pt x="6789137" y="3053433"/>
                  <a:pt x="6709370" y="3067522"/>
                </a:cubicBezTo>
                <a:cubicBezTo>
                  <a:pt x="6650254" y="3076977"/>
                  <a:pt x="6629253" y="3091078"/>
                  <a:pt x="6550602" y="3096298"/>
                </a:cubicBezTo>
                <a:cubicBezTo>
                  <a:pt x="6473302" y="3140388"/>
                  <a:pt x="6410843" y="3116665"/>
                  <a:pt x="6318708" y="3143098"/>
                </a:cubicBezTo>
                <a:cubicBezTo>
                  <a:pt x="6298698" y="3158620"/>
                  <a:pt x="6210439" y="3141427"/>
                  <a:pt x="6169822" y="3145185"/>
                </a:cubicBezTo>
                <a:cubicBezTo>
                  <a:pt x="6129203" y="3148943"/>
                  <a:pt x="6091688" y="3162491"/>
                  <a:pt x="6074996" y="3165647"/>
                </a:cubicBezTo>
                <a:lnTo>
                  <a:pt x="6069677" y="3164110"/>
                </a:lnTo>
                <a:lnTo>
                  <a:pt x="6049786" y="3164793"/>
                </a:lnTo>
                <a:lnTo>
                  <a:pt x="6042433" y="3156444"/>
                </a:lnTo>
                <a:lnTo>
                  <a:pt x="6011238" y="3151351"/>
                </a:lnTo>
                <a:cubicBezTo>
                  <a:pt x="5999830" y="3150764"/>
                  <a:pt x="5971276" y="3151677"/>
                  <a:pt x="5958523" y="3154995"/>
                </a:cubicBezTo>
                <a:lnTo>
                  <a:pt x="5760067" y="3170687"/>
                </a:lnTo>
                <a:lnTo>
                  <a:pt x="5628108" y="3171710"/>
                </a:lnTo>
                <a:lnTo>
                  <a:pt x="5472054" y="3157690"/>
                </a:lnTo>
                <a:cubicBezTo>
                  <a:pt x="5479284" y="3144662"/>
                  <a:pt x="5440157" y="3158728"/>
                  <a:pt x="5433909" y="3146437"/>
                </a:cubicBezTo>
                <a:cubicBezTo>
                  <a:pt x="5430517" y="3136405"/>
                  <a:pt x="5392976" y="3131721"/>
                  <a:pt x="5382817" y="3128735"/>
                </a:cubicBezTo>
                <a:lnTo>
                  <a:pt x="5262912" y="3108318"/>
                </a:lnTo>
                <a:cubicBezTo>
                  <a:pt x="5252746" y="3108134"/>
                  <a:pt x="5231699" y="3099824"/>
                  <a:pt x="5224109" y="3097194"/>
                </a:cubicBezTo>
                <a:lnTo>
                  <a:pt x="5175808" y="3094204"/>
                </a:lnTo>
                <a:lnTo>
                  <a:pt x="5157702" y="3086981"/>
                </a:lnTo>
                <a:lnTo>
                  <a:pt x="5143747" y="3083581"/>
                </a:lnTo>
                <a:lnTo>
                  <a:pt x="5140744" y="3081480"/>
                </a:lnTo>
                <a:cubicBezTo>
                  <a:pt x="5135026" y="3077440"/>
                  <a:pt x="5129229" y="3073629"/>
                  <a:pt x="5122807" y="3070627"/>
                </a:cubicBezTo>
                <a:cubicBezTo>
                  <a:pt x="5109467" y="3099246"/>
                  <a:pt x="5066004" y="3049810"/>
                  <a:pt x="5066938" y="3077198"/>
                </a:cubicBezTo>
                <a:cubicBezTo>
                  <a:pt x="5029345" y="3065682"/>
                  <a:pt x="5040096" y="3094771"/>
                  <a:pt x="5012662" y="3060817"/>
                </a:cubicBezTo>
                <a:cubicBezTo>
                  <a:pt x="4938174" y="3061200"/>
                  <a:pt x="4917504" y="3074207"/>
                  <a:pt x="4841589" y="3036800"/>
                </a:cubicBezTo>
                <a:cubicBezTo>
                  <a:pt x="4807890" y="3020158"/>
                  <a:pt x="4785258" y="3009012"/>
                  <a:pt x="4763595" y="3009032"/>
                </a:cubicBezTo>
                <a:cubicBezTo>
                  <a:pt x="4742475" y="3004532"/>
                  <a:pt x="4730631" y="3001709"/>
                  <a:pt x="4724334" y="3000018"/>
                </a:cubicBezTo>
                <a:lnTo>
                  <a:pt x="4722324" y="2999269"/>
                </a:lnTo>
                <a:lnTo>
                  <a:pt x="4723259" y="2999058"/>
                </a:lnTo>
                <a:cubicBezTo>
                  <a:pt x="4722296" y="2998416"/>
                  <a:pt x="4719415" y="2997810"/>
                  <a:pt x="4718350" y="2997788"/>
                </a:cubicBezTo>
                <a:lnTo>
                  <a:pt x="4722324" y="2999269"/>
                </a:lnTo>
                <a:lnTo>
                  <a:pt x="4716674" y="3000544"/>
                </a:lnTo>
                <a:cubicBezTo>
                  <a:pt x="4681300" y="2993588"/>
                  <a:pt x="4525895" y="2992780"/>
                  <a:pt x="4516962" y="2990642"/>
                </a:cubicBezTo>
                <a:cubicBezTo>
                  <a:pt x="4458971" y="2977530"/>
                  <a:pt x="4463810" y="2976789"/>
                  <a:pt x="4429691" y="2979991"/>
                </a:cubicBezTo>
                <a:cubicBezTo>
                  <a:pt x="4424455" y="2983362"/>
                  <a:pt x="4370126" y="2977068"/>
                  <a:pt x="4364023" y="2978645"/>
                </a:cubicBezTo>
                <a:lnTo>
                  <a:pt x="4318114" y="2985260"/>
                </a:lnTo>
                <a:lnTo>
                  <a:pt x="4316258" y="2983919"/>
                </a:lnTo>
                <a:cubicBezTo>
                  <a:pt x="4307275" y="2980548"/>
                  <a:pt x="4301145" y="2980549"/>
                  <a:pt x="4296292" y="2982040"/>
                </a:cubicBezTo>
                <a:lnTo>
                  <a:pt x="4291212" y="2984957"/>
                </a:lnTo>
                <a:lnTo>
                  <a:pt x="4277290" y="2984711"/>
                </a:lnTo>
                <a:lnTo>
                  <a:pt x="4249265" y="2987035"/>
                </a:lnTo>
                <a:lnTo>
                  <a:pt x="4203199" y="2984240"/>
                </a:lnTo>
                <a:cubicBezTo>
                  <a:pt x="4203096" y="2983820"/>
                  <a:pt x="4202995" y="2983401"/>
                  <a:pt x="4202893" y="2982981"/>
                </a:cubicBezTo>
                <a:cubicBezTo>
                  <a:pt x="4201267" y="2980144"/>
                  <a:pt x="4198292" y="2978025"/>
                  <a:pt x="4192396" y="2977347"/>
                </a:cubicBezTo>
                <a:cubicBezTo>
                  <a:pt x="4205365" y="2960058"/>
                  <a:pt x="4162425" y="2961953"/>
                  <a:pt x="4143893" y="2961482"/>
                </a:cubicBezTo>
                <a:cubicBezTo>
                  <a:pt x="4125868" y="2954416"/>
                  <a:pt x="4100250" y="2940836"/>
                  <a:pt x="4084245" y="2934949"/>
                </a:cubicBezTo>
                <a:lnTo>
                  <a:pt x="4075694" y="2934114"/>
                </a:lnTo>
                <a:cubicBezTo>
                  <a:pt x="4075655" y="2934013"/>
                  <a:pt x="4075614" y="2933914"/>
                  <a:pt x="4075575" y="2933815"/>
                </a:cubicBezTo>
                <a:cubicBezTo>
                  <a:pt x="4073829" y="2933031"/>
                  <a:pt x="4071057" y="2932530"/>
                  <a:pt x="4066658" y="2932371"/>
                </a:cubicBezTo>
                <a:lnTo>
                  <a:pt x="4060102" y="2932589"/>
                </a:lnTo>
                <a:lnTo>
                  <a:pt x="4043512" y="2930968"/>
                </a:lnTo>
                <a:lnTo>
                  <a:pt x="4038145" y="2928534"/>
                </a:lnTo>
                <a:lnTo>
                  <a:pt x="4036511" y="2924867"/>
                </a:lnTo>
                <a:lnTo>
                  <a:pt x="4034926" y="2925102"/>
                </a:lnTo>
                <a:cubicBezTo>
                  <a:pt x="4022576" y="2929966"/>
                  <a:pt x="4018025" y="2938342"/>
                  <a:pt x="4005686" y="2912534"/>
                </a:cubicBezTo>
                <a:lnTo>
                  <a:pt x="3937994" y="2895077"/>
                </a:lnTo>
                <a:cubicBezTo>
                  <a:pt x="3921658" y="2902801"/>
                  <a:pt x="3909686" y="2898112"/>
                  <a:pt x="3898423" y="2889422"/>
                </a:cubicBezTo>
                <a:cubicBezTo>
                  <a:pt x="3862243" y="2889918"/>
                  <a:pt x="3830779" y="2876048"/>
                  <a:pt x="3790908" y="2869184"/>
                </a:cubicBezTo>
                <a:cubicBezTo>
                  <a:pt x="3742158" y="2854478"/>
                  <a:pt x="3726280" y="2852501"/>
                  <a:pt x="3683661" y="2845261"/>
                </a:cubicBezTo>
                <a:lnTo>
                  <a:pt x="3611183" y="2812990"/>
                </a:lnTo>
                <a:lnTo>
                  <a:pt x="3605003" y="2814352"/>
                </a:lnTo>
                <a:cubicBezTo>
                  <a:pt x="3600731" y="2814971"/>
                  <a:pt x="3597877" y="2814971"/>
                  <a:pt x="3595884" y="2814516"/>
                </a:cubicBezTo>
                <a:lnTo>
                  <a:pt x="3595649" y="2814247"/>
                </a:lnTo>
                <a:lnTo>
                  <a:pt x="3587126" y="2814937"/>
                </a:lnTo>
                <a:cubicBezTo>
                  <a:pt x="3572774" y="2816728"/>
                  <a:pt x="3550540" y="2802529"/>
                  <a:pt x="3537283" y="2805238"/>
                </a:cubicBezTo>
                <a:cubicBezTo>
                  <a:pt x="3515092" y="2800942"/>
                  <a:pt x="3489773" y="2807207"/>
                  <a:pt x="3474371" y="2801577"/>
                </a:cubicBezTo>
                <a:lnTo>
                  <a:pt x="3401876" y="2789529"/>
                </a:lnTo>
                <a:lnTo>
                  <a:pt x="3365036" y="2806481"/>
                </a:lnTo>
                <a:cubicBezTo>
                  <a:pt x="3361007" y="2808779"/>
                  <a:pt x="3355145" y="2809857"/>
                  <a:pt x="3345174" y="2808163"/>
                </a:cubicBezTo>
                <a:lnTo>
                  <a:pt x="3342846" y="2807188"/>
                </a:lnTo>
                <a:cubicBezTo>
                  <a:pt x="3337528" y="2809659"/>
                  <a:pt x="3296694" y="2810789"/>
                  <a:pt x="3263504" y="2813065"/>
                </a:cubicBezTo>
                <a:cubicBezTo>
                  <a:pt x="3210873" y="2815406"/>
                  <a:pt x="3204538" y="2823378"/>
                  <a:pt x="3143704" y="2820840"/>
                </a:cubicBezTo>
                <a:cubicBezTo>
                  <a:pt x="3083839" y="2822069"/>
                  <a:pt x="3073438" y="2828075"/>
                  <a:pt x="3031439" y="2823483"/>
                </a:cubicBezTo>
                <a:lnTo>
                  <a:pt x="2782717" y="2845304"/>
                </a:lnTo>
                <a:cubicBezTo>
                  <a:pt x="2720447" y="2872959"/>
                  <a:pt x="2718750" y="2842390"/>
                  <a:pt x="2647675" y="2855840"/>
                </a:cubicBezTo>
                <a:cubicBezTo>
                  <a:pt x="2583664" y="2795905"/>
                  <a:pt x="2609849" y="2834173"/>
                  <a:pt x="2569176" y="2829599"/>
                </a:cubicBezTo>
                <a:lnTo>
                  <a:pt x="2444403" y="2843500"/>
                </a:lnTo>
                <a:cubicBezTo>
                  <a:pt x="2412730" y="2860060"/>
                  <a:pt x="2355175" y="2829971"/>
                  <a:pt x="2316260" y="2851967"/>
                </a:cubicBezTo>
                <a:cubicBezTo>
                  <a:pt x="2277148" y="2852505"/>
                  <a:pt x="2234330" y="2848310"/>
                  <a:pt x="2209726" y="2846734"/>
                </a:cubicBezTo>
                <a:cubicBezTo>
                  <a:pt x="2172984" y="2843077"/>
                  <a:pt x="2131016" y="2834145"/>
                  <a:pt x="2095813" y="2830023"/>
                </a:cubicBezTo>
                <a:cubicBezTo>
                  <a:pt x="2078687" y="2843632"/>
                  <a:pt x="2046700" y="2821328"/>
                  <a:pt x="1998504" y="2822003"/>
                </a:cubicBezTo>
                <a:cubicBezTo>
                  <a:pt x="1979851" y="2837650"/>
                  <a:pt x="1965997" y="2822267"/>
                  <a:pt x="1929320" y="2843948"/>
                </a:cubicBezTo>
                <a:cubicBezTo>
                  <a:pt x="1927506" y="2842156"/>
                  <a:pt x="1925308" y="2840529"/>
                  <a:pt x="1922798" y="2839117"/>
                </a:cubicBezTo>
                <a:cubicBezTo>
                  <a:pt x="1908224" y="2830923"/>
                  <a:pt x="1886476" y="2831636"/>
                  <a:pt x="1874228" y="2840712"/>
                </a:cubicBezTo>
                <a:cubicBezTo>
                  <a:pt x="1844711" y="2855471"/>
                  <a:pt x="1815838" y="2863248"/>
                  <a:pt x="1787803" y="2868334"/>
                </a:cubicBezTo>
                <a:lnTo>
                  <a:pt x="1739352" y="2863283"/>
                </a:lnTo>
                <a:cubicBezTo>
                  <a:pt x="1720756" y="2859717"/>
                  <a:pt x="1697809" y="2850808"/>
                  <a:pt x="1676219" y="2846934"/>
                </a:cubicBezTo>
                <a:cubicBezTo>
                  <a:pt x="1653856" y="2845729"/>
                  <a:pt x="1629782" y="2852334"/>
                  <a:pt x="1609817" y="2840037"/>
                </a:cubicBezTo>
                <a:cubicBezTo>
                  <a:pt x="1570834" y="2828361"/>
                  <a:pt x="1525521" y="2848516"/>
                  <a:pt x="1497258" y="2814447"/>
                </a:cubicBezTo>
                <a:cubicBezTo>
                  <a:pt x="1419429" y="2799738"/>
                  <a:pt x="1265224" y="2779725"/>
                  <a:pt x="1151127" y="2765012"/>
                </a:cubicBezTo>
                <a:cubicBezTo>
                  <a:pt x="1044820" y="2755201"/>
                  <a:pt x="911490" y="2756949"/>
                  <a:pt x="859417" y="2755579"/>
                </a:cubicBezTo>
                <a:lnTo>
                  <a:pt x="838688" y="2756792"/>
                </a:lnTo>
                <a:cubicBezTo>
                  <a:pt x="829380" y="2753383"/>
                  <a:pt x="823010" y="2753358"/>
                  <a:pt x="817957" y="2754828"/>
                </a:cubicBezTo>
                <a:lnTo>
                  <a:pt x="812654" y="2757722"/>
                </a:lnTo>
                <a:lnTo>
                  <a:pt x="721195" y="2756632"/>
                </a:lnTo>
                <a:cubicBezTo>
                  <a:pt x="721095" y="2756212"/>
                  <a:pt x="720991" y="2755791"/>
                  <a:pt x="720890" y="2755370"/>
                </a:cubicBezTo>
                <a:cubicBezTo>
                  <a:pt x="719222" y="2752527"/>
                  <a:pt x="716144" y="2750395"/>
                  <a:pt x="710023" y="2749693"/>
                </a:cubicBezTo>
                <a:cubicBezTo>
                  <a:pt x="689532" y="2741604"/>
                  <a:pt x="619665" y="2714421"/>
                  <a:pt x="597940" y="2706835"/>
                </a:cubicBezTo>
                <a:cubicBezTo>
                  <a:pt x="587430" y="2706236"/>
                  <a:pt x="583862" y="2704593"/>
                  <a:pt x="579683" y="2704183"/>
                </a:cubicBezTo>
                <a:lnTo>
                  <a:pt x="572865" y="2704372"/>
                </a:lnTo>
                <a:cubicBezTo>
                  <a:pt x="550627" y="2698066"/>
                  <a:pt x="474197" y="2673651"/>
                  <a:pt x="446247" y="2666342"/>
                </a:cubicBezTo>
                <a:cubicBezTo>
                  <a:pt x="429213" y="2673994"/>
                  <a:pt x="416808" y="2669256"/>
                  <a:pt x="405163" y="2660519"/>
                </a:cubicBezTo>
                <a:cubicBezTo>
                  <a:pt x="367566" y="2660861"/>
                  <a:pt x="334968" y="2646856"/>
                  <a:pt x="293583" y="2639823"/>
                </a:cubicBezTo>
                <a:lnTo>
                  <a:pt x="119529" y="2588018"/>
                </a:lnTo>
                <a:cubicBezTo>
                  <a:pt x="73377" y="2578908"/>
                  <a:pt x="36403" y="2586550"/>
                  <a:pt x="16674" y="2585162"/>
                </a:cubicBezTo>
                <a:lnTo>
                  <a:pt x="1150" y="2579693"/>
                </a:lnTo>
                <a:cubicBezTo>
                  <a:pt x="-1438" y="2323697"/>
                  <a:pt x="1148" y="1341304"/>
                  <a:pt x="1148" y="1049184"/>
                </a:cubicBezTo>
                <a:lnTo>
                  <a:pt x="1148"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6FAC269-3499-4808-808C-F9A880AEE04F}"/>
              </a:ext>
            </a:extLst>
          </p:cNvPr>
          <p:cNvSpPr>
            <a:spLocks noGrp="1"/>
          </p:cNvSpPr>
          <p:nvPr>
            <p:ph type="title"/>
          </p:nvPr>
        </p:nvSpPr>
        <p:spPr>
          <a:xfrm>
            <a:off x="1137036" y="548640"/>
            <a:ext cx="9916632" cy="1188720"/>
          </a:xfrm>
        </p:spPr>
        <p:txBody>
          <a:bodyPr>
            <a:normAutofit/>
          </a:bodyPr>
          <a:lstStyle/>
          <a:p>
            <a:r>
              <a:rPr lang="en-SG">
                <a:solidFill>
                  <a:schemeClr val="tx1">
                    <a:lumMod val="85000"/>
                    <a:lumOff val="15000"/>
                  </a:schemeClr>
                </a:solidFill>
              </a:rPr>
              <a:t>SOA(Cont..)</a:t>
            </a:r>
          </a:p>
        </p:txBody>
      </p:sp>
      <p:sp>
        <p:nvSpPr>
          <p:cNvPr id="3" name="Content Placeholder 2">
            <a:extLst>
              <a:ext uri="{FF2B5EF4-FFF2-40B4-BE49-F238E27FC236}">
                <a16:creationId xmlns:a16="http://schemas.microsoft.com/office/drawing/2014/main" id="{5BC9CA0B-724A-4C03-A936-25EB999C0339}"/>
              </a:ext>
            </a:extLst>
          </p:cNvPr>
          <p:cNvSpPr>
            <a:spLocks noGrp="1"/>
          </p:cNvSpPr>
          <p:nvPr>
            <p:ph idx="1"/>
          </p:nvPr>
        </p:nvSpPr>
        <p:spPr>
          <a:xfrm>
            <a:off x="1957987" y="2431767"/>
            <a:ext cx="8276026" cy="3685156"/>
          </a:xfrm>
        </p:spPr>
        <p:txBody>
          <a:bodyPr anchor="ctr">
            <a:normAutofit/>
          </a:bodyPr>
          <a:lstStyle/>
          <a:p>
            <a:r>
              <a:rPr lang="en-SG" sz="1700" b="0" i="0" dirty="0">
                <a:solidFill>
                  <a:schemeClr val="tx1">
                    <a:lumMod val="85000"/>
                    <a:lumOff val="15000"/>
                  </a:schemeClr>
                </a:solidFill>
                <a:effectLst/>
                <a:latin typeface="IBM Plex Sans" panose="020B0503050203000203" pitchFamily="34" charset="0"/>
              </a:rPr>
              <a:t>This </a:t>
            </a:r>
            <a:r>
              <a:rPr lang="en-SG" sz="1700" b="1" i="0" dirty="0">
                <a:solidFill>
                  <a:schemeClr val="tx1">
                    <a:lumMod val="85000"/>
                    <a:lumOff val="15000"/>
                  </a:schemeClr>
                </a:solidFill>
                <a:effectLst/>
                <a:latin typeface="IBM Plex Sans" panose="020B0503050203000203" pitchFamily="34" charset="0"/>
              </a:rPr>
              <a:t>interface</a:t>
            </a:r>
            <a:r>
              <a:rPr lang="en-SG" sz="1700" b="0" i="0" dirty="0">
                <a:solidFill>
                  <a:schemeClr val="tx1">
                    <a:lumMod val="85000"/>
                    <a:lumOff val="15000"/>
                  </a:schemeClr>
                </a:solidFill>
                <a:effectLst/>
                <a:latin typeface="IBM Plex Sans" panose="020B0503050203000203" pitchFamily="34" charset="0"/>
              </a:rPr>
              <a:t> is a service contract between the service provider and service consumer.</a:t>
            </a:r>
          </a:p>
          <a:p>
            <a:r>
              <a:rPr lang="en-SG" sz="1700" b="0" i="0" dirty="0">
                <a:solidFill>
                  <a:schemeClr val="tx1">
                    <a:lumMod val="85000"/>
                    <a:lumOff val="15000"/>
                  </a:schemeClr>
                </a:solidFill>
                <a:effectLst/>
                <a:latin typeface="IBM Plex Sans" panose="020B0503050203000203" pitchFamily="34" charset="0"/>
              </a:rPr>
              <a:t> Applications behind the service interface can be written in Java, Microsoft </a:t>
            </a:r>
            <a:r>
              <a:rPr lang="en-SG" sz="1700" b="0" i="0" dirty="0" err="1">
                <a:solidFill>
                  <a:schemeClr val="tx1">
                    <a:lumMod val="85000"/>
                    <a:lumOff val="15000"/>
                  </a:schemeClr>
                </a:solidFill>
                <a:effectLst/>
                <a:latin typeface="IBM Plex Sans" panose="020B0503050203000203" pitchFamily="34" charset="0"/>
              </a:rPr>
              <a:t>.Net</a:t>
            </a:r>
            <a:r>
              <a:rPr lang="en-SG" sz="1700" b="0" i="0" dirty="0">
                <a:solidFill>
                  <a:schemeClr val="tx1">
                    <a:lumMod val="85000"/>
                    <a:lumOff val="15000"/>
                  </a:schemeClr>
                </a:solidFill>
                <a:effectLst/>
                <a:latin typeface="IBM Plex Sans" panose="020B0503050203000203" pitchFamily="34" charset="0"/>
              </a:rPr>
              <a:t>, Cobol or any other programming language</a:t>
            </a:r>
            <a:r>
              <a:rPr lang="en-SG" sz="1700" dirty="0">
                <a:solidFill>
                  <a:schemeClr val="tx1">
                    <a:lumMod val="85000"/>
                    <a:lumOff val="15000"/>
                  </a:schemeClr>
                </a:solidFill>
                <a:latin typeface="IBM Plex Sans" panose="020B0503050203000203" pitchFamily="34" charset="0"/>
              </a:rPr>
              <a:t>.</a:t>
            </a:r>
            <a:endParaRPr lang="en-SG" sz="1700" b="0" i="0" dirty="0">
              <a:solidFill>
                <a:schemeClr val="tx1">
                  <a:lumMod val="85000"/>
                  <a:lumOff val="15000"/>
                </a:schemeClr>
              </a:solidFill>
              <a:effectLst/>
              <a:latin typeface="IBM Plex Sans" panose="020B0503050203000203" pitchFamily="34" charset="0"/>
            </a:endParaRPr>
          </a:p>
          <a:p>
            <a:r>
              <a:rPr lang="en-SG" sz="1700" b="0" i="0" dirty="0">
                <a:solidFill>
                  <a:schemeClr val="tx1">
                    <a:lumMod val="85000"/>
                    <a:lumOff val="15000"/>
                  </a:schemeClr>
                </a:solidFill>
                <a:effectLst/>
                <a:latin typeface="IBM Plex Sans" panose="020B0503050203000203" pitchFamily="34" charset="0"/>
              </a:rPr>
              <a:t>Service interfaces are frequently defined using </a:t>
            </a:r>
            <a:r>
              <a:rPr lang="en-SG" sz="1700" b="1" i="0" dirty="0">
                <a:solidFill>
                  <a:schemeClr val="tx1">
                    <a:lumMod val="85000"/>
                    <a:lumOff val="15000"/>
                  </a:schemeClr>
                </a:solidFill>
                <a:effectLst/>
                <a:latin typeface="IBM Plex Sans" panose="020B0503050203000203" pitchFamily="34" charset="0"/>
              </a:rPr>
              <a:t>Web Service Definition Language (WSDL)</a:t>
            </a:r>
            <a:r>
              <a:rPr lang="en-SG" sz="1700" b="0" i="0" dirty="0">
                <a:solidFill>
                  <a:schemeClr val="tx1">
                    <a:lumMod val="85000"/>
                    <a:lumOff val="15000"/>
                  </a:schemeClr>
                </a:solidFill>
                <a:effectLst/>
                <a:latin typeface="IBM Plex Sans" panose="020B0503050203000203" pitchFamily="34" charset="0"/>
              </a:rPr>
              <a:t> which is a standard tag structure based on xml (extensible markup language).  </a:t>
            </a:r>
          </a:p>
          <a:p>
            <a:r>
              <a:rPr lang="en-SG" sz="1700" b="0" i="0" dirty="0">
                <a:solidFill>
                  <a:schemeClr val="tx1">
                    <a:lumMod val="85000"/>
                    <a:lumOff val="15000"/>
                  </a:schemeClr>
                </a:solidFill>
                <a:effectLst/>
                <a:latin typeface="IBM Plex Sans" panose="020B0503050203000203" pitchFamily="34" charset="0"/>
              </a:rPr>
              <a:t>The services are exposed using standard </a:t>
            </a:r>
            <a:r>
              <a:rPr lang="en-SG" sz="1700" b="0" i="0" u="none" strike="noStrike" dirty="0">
                <a:solidFill>
                  <a:schemeClr val="tx1">
                    <a:lumMod val="85000"/>
                    <a:lumOff val="15000"/>
                  </a:schemeClr>
                </a:solidFill>
                <a:effectLst/>
                <a:latin typeface="IBM Plex Sans" panose="020B0503050203000203" pitchFamily="34" charset="0"/>
              </a:rPr>
              <a:t>network</a:t>
            </a:r>
            <a:r>
              <a:rPr lang="en-SG" sz="1700" b="0" i="0" dirty="0">
                <a:solidFill>
                  <a:schemeClr val="tx1">
                    <a:lumMod val="85000"/>
                    <a:lumOff val="15000"/>
                  </a:schemeClr>
                </a:solidFill>
                <a:effectLst/>
                <a:latin typeface="IBM Plex Sans" panose="020B0503050203000203" pitchFamily="34" charset="0"/>
              </a:rPr>
              <a:t> protocols—such as SOAP (simple object access protocol)/HTTP or Restful HTTP (JSON/HTTP)—to send requests to read or change data. </a:t>
            </a:r>
          </a:p>
          <a:p>
            <a:r>
              <a:rPr lang="en-SG" sz="1700" dirty="0">
                <a:solidFill>
                  <a:schemeClr val="tx1">
                    <a:lumMod val="85000"/>
                    <a:lumOff val="15000"/>
                  </a:schemeClr>
                </a:solidFill>
                <a:latin typeface="IBM Plex Sans" panose="020B0503050203000203" pitchFamily="34" charset="0"/>
              </a:rPr>
              <a:t>A</a:t>
            </a:r>
            <a:r>
              <a:rPr lang="en-SG" sz="1700" b="0" i="0" dirty="0">
                <a:solidFill>
                  <a:schemeClr val="tx1">
                    <a:lumMod val="85000"/>
                    <a:lumOff val="15000"/>
                  </a:schemeClr>
                </a:solidFill>
                <a:effectLst/>
                <a:latin typeface="IBM Plex Sans" panose="020B0503050203000203" pitchFamily="34" charset="0"/>
              </a:rPr>
              <a:t>t the appropriate stage the services are published in a</a:t>
            </a:r>
            <a:r>
              <a:rPr lang="en-SG" sz="1700" b="1" i="0" dirty="0">
                <a:solidFill>
                  <a:schemeClr val="tx1">
                    <a:lumMod val="85000"/>
                    <a:lumOff val="15000"/>
                  </a:schemeClr>
                </a:solidFill>
                <a:effectLst/>
                <a:latin typeface="IBM Plex Sans" panose="020B0503050203000203" pitchFamily="34" charset="0"/>
              </a:rPr>
              <a:t> </a:t>
            </a:r>
            <a:r>
              <a:rPr lang="en-SG" sz="1700" b="1" i="1" dirty="0">
                <a:solidFill>
                  <a:schemeClr val="tx1">
                    <a:lumMod val="85000"/>
                    <a:lumOff val="15000"/>
                  </a:schemeClr>
                </a:solidFill>
                <a:effectLst/>
                <a:latin typeface="IBM Plex Sans" panose="020B0503050203000203" pitchFamily="34" charset="0"/>
              </a:rPr>
              <a:t>registry </a:t>
            </a:r>
            <a:r>
              <a:rPr lang="en-SG" sz="1700" b="0" i="0" dirty="0">
                <a:solidFill>
                  <a:schemeClr val="tx1">
                    <a:lumMod val="85000"/>
                    <a:lumOff val="15000"/>
                  </a:schemeClr>
                </a:solidFill>
                <a:effectLst/>
                <a:latin typeface="IBM Plex Sans" panose="020B0503050203000203" pitchFamily="34" charset="0"/>
              </a:rPr>
              <a:t>that enables developers to quickly find them and reuse them to assemble new applications or business processes.</a:t>
            </a:r>
            <a:endParaRPr lang="en-SG" sz="1700" dirty="0">
              <a:solidFill>
                <a:schemeClr val="tx1">
                  <a:lumMod val="85000"/>
                  <a:lumOff val="15000"/>
                </a:schemeClr>
              </a:solidFill>
            </a:endParaRPr>
          </a:p>
        </p:txBody>
      </p:sp>
    </p:spTree>
    <p:extLst>
      <p:ext uri="{BB962C8B-B14F-4D97-AF65-F5344CB8AC3E}">
        <p14:creationId xmlns:p14="http://schemas.microsoft.com/office/powerpoint/2010/main" val="1588845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D836F-CA07-4AD6-8112-77E05A349F89}"/>
              </a:ext>
            </a:extLst>
          </p:cNvPr>
          <p:cNvSpPr>
            <a:spLocks noGrp="1"/>
          </p:cNvSpPr>
          <p:nvPr>
            <p:ph type="title"/>
          </p:nvPr>
        </p:nvSpPr>
        <p:spPr/>
        <p:txBody>
          <a:bodyPr/>
          <a:lstStyle/>
          <a:p>
            <a:r>
              <a:rPr lang="en-SG" dirty="0"/>
              <a:t>Hardware-level virtualization</a:t>
            </a:r>
          </a:p>
        </p:txBody>
      </p:sp>
      <p:sp>
        <p:nvSpPr>
          <p:cNvPr id="3" name="Content Placeholder 2">
            <a:extLst>
              <a:ext uri="{FF2B5EF4-FFF2-40B4-BE49-F238E27FC236}">
                <a16:creationId xmlns:a16="http://schemas.microsoft.com/office/drawing/2014/main" id="{31F1F2EE-2BB8-4748-BAC2-FD42DF8560E3}"/>
              </a:ext>
            </a:extLst>
          </p:cNvPr>
          <p:cNvSpPr>
            <a:spLocks noGrp="1"/>
          </p:cNvSpPr>
          <p:nvPr>
            <p:ph idx="1"/>
          </p:nvPr>
        </p:nvSpPr>
        <p:spPr/>
        <p:txBody>
          <a:bodyPr>
            <a:normAutofit fontScale="92500" lnSpcReduction="20000"/>
          </a:bodyPr>
          <a:lstStyle/>
          <a:p>
            <a:pPr algn="just"/>
            <a:r>
              <a:rPr lang="en-SG" b="1" dirty="0"/>
              <a:t>Hardware-level virtualization</a:t>
            </a:r>
            <a:r>
              <a:rPr lang="en-SG" dirty="0"/>
              <a:t> is a virtualization technique that provides an abstract execution environment in terms of computer hardware on top of which a guest operating system can be run.</a:t>
            </a:r>
          </a:p>
          <a:p>
            <a:pPr algn="just"/>
            <a:r>
              <a:rPr lang="en-SG" dirty="0"/>
              <a:t> In this model, the </a:t>
            </a:r>
            <a:r>
              <a:rPr lang="en-SG" b="1" dirty="0"/>
              <a:t>guest</a:t>
            </a:r>
            <a:r>
              <a:rPr lang="en-SG" dirty="0"/>
              <a:t> is represented by the operating system, the </a:t>
            </a:r>
            <a:r>
              <a:rPr lang="en-SG" b="1" dirty="0"/>
              <a:t>host</a:t>
            </a:r>
            <a:r>
              <a:rPr lang="en-SG" dirty="0"/>
              <a:t> by the physical computer hardware, the </a:t>
            </a:r>
            <a:r>
              <a:rPr lang="en-SG" b="1" dirty="0"/>
              <a:t>virtual machine</a:t>
            </a:r>
            <a:r>
              <a:rPr lang="en-SG" dirty="0"/>
              <a:t> by its emulation, and the virtual machine manager by the </a:t>
            </a:r>
            <a:r>
              <a:rPr lang="en-SG" b="1" dirty="0"/>
              <a:t>hypervisor</a:t>
            </a:r>
            <a:r>
              <a:rPr lang="en-SG" dirty="0"/>
              <a:t> (see Figure 3.6). </a:t>
            </a:r>
          </a:p>
          <a:p>
            <a:pPr algn="just"/>
            <a:r>
              <a:rPr lang="en-SG" b="1" dirty="0"/>
              <a:t>The hypervisor</a:t>
            </a:r>
            <a:r>
              <a:rPr lang="en-SG" dirty="0"/>
              <a:t> is generally a program or a combination of software and hardware that allows the abstraction of the underlying physical hardware.</a:t>
            </a:r>
          </a:p>
          <a:p>
            <a:pPr algn="just"/>
            <a:r>
              <a:rPr lang="en-SG" dirty="0">
                <a:solidFill>
                  <a:srgbClr val="FF0000"/>
                </a:solidFill>
              </a:rPr>
              <a:t>Hardware-level virtualization is also called system virtualization, since it provides ISA to virtual machines, which is the representation of the hardware interface of a system. </a:t>
            </a:r>
          </a:p>
          <a:p>
            <a:pPr algn="just"/>
            <a:r>
              <a:rPr lang="en-SG" dirty="0">
                <a:solidFill>
                  <a:srgbClr val="FF0000"/>
                </a:solidFill>
              </a:rPr>
              <a:t>This is to differentiate it from process virtual machines, which expose ABI to virtual machines.</a:t>
            </a:r>
          </a:p>
          <a:p>
            <a:endParaRPr lang="en-SG" dirty="0"/>
          </a:p>
        </p:txBody>
      </p:sp>
    </p:spTree>
    <p:extLst>
      <p:ext uri="{BB962C8B-B14F-4D97-AF65-F5344CB8AC3E}">
        <p14:creationId xmlns:p14="http://schemas.microsoft.com/office/powerpoint/2010/main" val="12417417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9385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376F8DE-FD59-45B3-9657-D0591E8F6D26}"/>
              </a:ext>
            </a:extLst>
          </p:cNvPr>
          <p:cNvPicPr>
            <a:picLocks noChangeAspect="1"/>
          </p:cNvPicPr>
          <p:nvPr/>
        </p:nvPicPr>
        <p:blipFill>
          <a:blip r:embed="rId2"/>
          <a:stretch>
            <a:fillRect/>
          </a:stretch>
        </p:blipFill>
        <p:spPr>
          <a:xfrm>
            <a:off x="1566678" y="643467"/>
            <a:ext cx="9058644" cy="5571066"/>
          </a:xfrm>
          <a:prstGeom prst="rect">
            <a:avLst/>
          </a:prstGeom>
        </p:spPr>
      </p:pic>
    </p:spTree>
    <p:extLst>
      <p:ext uri="{BB962C8B-B14F-4D97-AF65-F5344CB8AC3E}">
        <p14:creationId xmlns:p14="http://schemas.microsoft.com/office/powerpoint/2010/main" val="25008058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5B15A-A7F2-48E5-BCD2-471146F87950}"/>
              </a:ext>
            </a:extLst>
          </p:cNvPr>
          <p:cNvSpPr>
            <a:spLocks noGrp="1"/>
          </p:cNvSpPr>
          <p:nvPr>
            <p:ph type="title"/>
          </p:nvPr>
        </p:nvSpPr>
        <p:spPr/>
        <p:txBody>
          <a:bodyPr/>
          <a:lstStyle/>
          <a:p>
            <a:r>
              <a:rPr lang="en-SG" dirty="0"/>
              <a:t>Hypervisors</a:t>
            </a:r>
          </a:p>
        </p:txBody>
      </p:sp>
      <p:sp>
        <p:nvSpPr>
          <p:cNvPr id="3" name="Content Placeholder 2">
            <a:extLst>
              <a:ext uri="{FF2B5EF4-FFF2-40B4-BE49-F238E27FC236}">
                <a16:creationId xmlns:a16="http://schemas.microsoft.com/office/drawing/2014/main" id="{96B73455-7483-4B3C-87FA-215E39730E39}"/>
              </a:ext>
            </a:extLst>
          </p:cNvPr>
          <p:cNvSpPr>
            <a:spLocks noGrp="1"/>
          </p:cNvSpPr>
          <p:nvPr>
            <p:ph idx="1"/>
          </p:nvPr>
        </p:nvSpPr>
        <p:spPr/>
        <p:txBody>
          <a:bodyPr>
            <a:normAutofit fontScale="92500"/>
          </a:bodyPr>
          <a:lstStyle/>
          <a:p>
            <a:pPr algn="just"/>
            <a:r>
              <a:rPr lang="en-SG" dirty="0"/>
              <a:t>A fundamental element of hardware virtualization is the hypervisor, or virtual machine manager (VMM). </a:t>
            </a:r>
          </a:p>
          <a:p>
            <a:pPr algn="just"/>
            <a:r>
              <a:rPr lang="en-SG" dirty="0"/>
              <a:t>It recreates a hardware environment in which guest operating systems are installed. </a:t>
            </a:r>
          </a:p>
          <a:p>
            <a:pPr algn="just"/>
            <a:r>
              <a:rPr lang="en-SG" dirty="0"/>
              <a:t>There are two major types of hypervisor: Type I and Type II (see Figure 3.7).</a:t>
            </a:r>
          </a:p>
          <a:p>
            <a:pPr algn="just"/>
            <a:r>
              <a:rPr lang="en-SG" b="1" dirty="0"/>
              <a:t>Type I hypervisors</a:t>
            </a:r>
            <a:r>
              <a:rPr lang="en-SG" dirty="0"/>
              <a:t> run directly on top of the hardware. </a:t>
            </a:r>
          </a:p>
          <a:p>
            <a:pPr lvl="1" algn="just"/>
            <a:r>
              <a:rPr lang="en-SG" dirty="0"/>
              <a:t>Therefore, they take the place of the operating systems and interact directly with the ISA interface exposed by the underlying hardware, and they emulate this interface in order to allow the management of guest operating systems.</a:t>
            </a:r>
          </a:p>
          <a:p>
            <a:pPr lvl="1" algn="just"/>
            <a:r>
              <a:rPr lang="en-SG" dirty="0"/>
              <a:t> This type of hypervisor is also called a </a:t>
            </a:r>
            <a:r>
              <a:rPr lang="en-SG" b="1" dirty="0"/>
              <a:t>native virtual machine</a:t>
            </a:r>
            <a:r>
              <a:rPr lang="en-SG" dirty="0"/>
              <a:t> since it runs natively on hardware.</a:t>
            </a:r>
          </a:p>
          <a:p>
            <a:endParaRPr lang="en-SG" dirty="0"/>
          </a:p>
        </p:txBody>
      </p:sp>
    </p:spTree>
    <p:extLst>
      <p:ext uri="{BB962C8B-B14F-4D97-AF65-F5344CB8AC3E}">
        <p14:creationId xmlns:p14="http://schemas.microsoft.com/office/powerpoint/2010/main" val="23997228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3048C-838B-4737-9994-D04D01E823AA}"/>
              </a:ext>
            </a:extLst>
          </p:cNvPr>
          <p:cNvSpPr>
            <a:spLocks noGrp="1"/>
          </p:cNvSpPr>
          <p:nvPr>
            <p:ph type="title"/>
          </p:nvPr>
        </p:nvSpPr>
        <p:spPr/>
        <p:txBody>
          <a:bodyPr/>
          <a:lstStyle/>
          <a:p>
            <a:r>
              <a:rPr lang="en-SG" dirty="0"/>
              <a:t>Hypervisors (Cont..)</a:t>
            </a:r>
          </a:p>
        </p:txBody>
      </p:sp>
      <p:sp>
        <p:nvSpPr>
          <p:cNvPr id="3" name="Content Placeholder 2">
            <a:extLst>
              <a:ext uri="{FF2B5EF4-FFF2-40B4-BE49-F238E27FC236}">
                <a16:creationId xmlns:a16="http://schemas.microsoft.com/office/drawing/2014/main" id="{95A6ED74-19E1-4584-A943-6B3397FCBE41}"/>
              </a:ext>
            </a:extLst>
          </p:cNvPr>
          <p:cNvSpPr>
            <a:spLocks noGrp="1"/>
          </p:cNvSpPr>
          <p:nvPr>
            <p:ph idx="1"/>
          </p:nvPr>
        </p:nvSpPr>
        <p:spPr/>
        <p:txBody>
          <a:bodyPr/>
          <a:lstStyle/>
          <a:p>
            <a:r>
              <a:rPr lang="en-SG" b="1" dirty="0"/>
              <a:t>Type II hypervisors</a:t>
            </a:r>
            <a:r>
              <a:rPr lang="en-SG" dirty="0"/>
              <a:t> require the support of an operating system to provide virtualization services. </a:t>
            </a:r>
          </a:p>
          <a:p>
            <a:pPr lvl="1"/>
            <a:r>
              <a:rPr lang="en-SG" dirty="0"/>
              <a:t>This means that they are programs managed by the operating system, which interact with it through the ABI and emulate the ISA of virtual hardware for guest operating systems. </a:t>
            </a:r>
          </a:p>
          <a:p>
            <a:pPr lvl="1"/>
            <a:r>
              <a:rPr lang="en-SG" dirty="0"/>
              <a:t>This type of hypervisor is also called a </a:t>
            </a:r>
            <a:r>
              <a:rPr lang="en-SG" b="1" dirty="0"/>
              <a:t>hosted virtual machine</a:t>
            </a:r>
            <a:r>
              <a:rPr lang="en-SG" dirty="0"/>
              <a:t> since it is hosted within an operating system</a:t>
            </a:r>
          </a:p>
        </p:txBody>
      </p:sp>
    </p:spTree>
    <p:extLst>
      <p:ext uri="{BB962C8B-B14F-4D97-AF65-F5344CB8AC3E}">
        <p14:creationId xmlns:p14="http://schemas.microsoft.com/office/powerpoint/2010/main" val="286139942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2831465-7D2F-4D4E-AD0E-58F2C28CFD16}"/>
              </a:ext>
            </a:extLst>
          </p:cNvPr>
          <p:cNvPicPr>
            <a:picLocks noChangeAspect="1"/>
          </p:cNvPicPr>
          <p:nvPr/>
        </p:nvPicPr>
        <p:blipFill>
          <a:blip r:embed="rId2"/>
          <a:stretch>
            <a:fillRect/>
          </a:stretch>
        </p:blipFill>
        <p:spPr>
          <a:xfrm>
            <a:off x="1663547" y="1134737"/>
            <a:ext cx="8637224" cy="4682169"/>
          </a:xfrm>
          <a:prstGeom prst="rect">
            <a:avLst/>
          </a:prstGeom>
        </p:spPr>
      </p:pic>
    </p:spTree>
    <p:extLst>
      <p:ext uri="{BB962C8B-B14F-4D97-AF65-F5344CB8AC3E}">
        <p14:creationId xmlns:p14="http://schemas.microsoft.com/office/powerpoint/2010/main" val="35924593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Arc 1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BACD7F5-0F09-0122-732B-4202C2694C94}"/>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kern="1200">
                <a:solidFill>
                  <a:schemeClr val="tx1"/>
                </a:solidFill>
                <a:latin typeface="+mj-lt"/>
                <a:ea typeface="+mj-ea"/>
                <a:cs typeface="+mj-cs"/>
              </a:rPr>
              <a:t>Organization of VMM</a:t>
            </a:r>
          </a:p>
        </p:txBody>
      </p:sp>
      <p:sp>
        <p:nvSpPr>
          <p:cNvPr id="15" name="Freeform: Shape 1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FAFE749D-6C4F-E2FA-0A56-9B4A14D7E740}"/>
              </a:ext>
            </a:extLst>
          </p:cNvPr>
          <p:cNvSpPr>
            <a:spLocks noGrp="1"/>
          </p:cNvSpPr>
          <p:nvPr>
            <p:ph sz="half" idx="1"/>
          </p:nvPr>
        </p:nvSpPr>
        <p:spPr>
          <a:xfrm>
            <a:off x="5894962" y="1984443"/>
            <a:ext cx="5458838" cy="4192520"/>
          </a:xfrm>
        </p:spPr>
        <p:txBody>
          <a:bodyPr vert="horz" lIns="91440" tIns="45720" rIns="91440" bIns="45720" rtlCol="0">
            <a:normAutofit/>
          </a:bodyPr>
          <a:lstStyle/>
          <a:p>
            <a:r>
              <a:rPr lang="en-US" sz="1500" dirty="0"/>
              <a:t>A virtual machine manager is internally organized as described in Figure.</a:t>
            </a:r>
          </a:p>
          <a:p>
            <a:r>
              <a:rPr lang="en-US" sz="1500" dirty="0"/>
              <a:t> Three main modules, </a:t>
            </a:r>
            <a:r>
              <a:rPr lang="en-US" sz="1500" b="1" dirty="0"/>
              <a:t>dispatcher</a:t>
            </a:r>
            <a:r>
              <a:rPr lang="en-US" sz="1500" dirty="0"/>
              <a:t>, </a:t>
            </a:r>
            <a:r>
              <a:rPr lang="en-US" sz="1500" b="1" dirty="0"/>
              <a:t>allocator</a:t>
            </a:r>
            <a:r>
              <a:rPr lang="en-US" sz="1500" dirty="0"/>
              <a:t>, and </a:t>
            </a:r>
            <a:r>
              <a:rPr lang="en-US" sz="1500" b="1" dirty="0"/>
              <a:t>interpreter</a:t>
            </a:r>
            <a:r>
              <a:rPr lang="en-US" sz="1500" dirty="0"/>
              <a:t>, coordinate their activity in order to emulate the underlying hardware. </a:t>
            </a:r>
          </a:p>
          <a:p>
            <a:r>
              <a:rPr lang="en-US" sz="1500" b="1" dirty="0"/>
              <a:t>The dispatcher</a:t>
            </a:r>
            <a:r>
              <a:rPr lang="en-US" sz="1500" dirty="0"/>
              <a:t> constitutes the entry point of the monitor and reroutes the instructions issued by the virtual machine instance to one of the two other modules.</a:t>
            </a:r>
          </a:p>
          <a:p>
            <a:r>
              <a:rPr lang="en-US" sz="1500" b="1" dirty="0"/>
              <a:t> The allocator</a:t>
            </a:r>
            <a:r>
              <a:rPr lang="en-US" sz="1500" dirty="0"/>
              <a:t> is responsible for deciding the system resources to be provided to the VM: whenever a virtual machine tries to execute an instruction that results in changing the machine resources associated with that VM, the allocator is invoked by the dispatcher.</a:t>
            </a:r>
          </a:p>
          <a:p>
            <a:r>
              <a:rPr lang="en-US" sz="1500" dirty="0"/>
              <a:t> </a:t>
            </a:r>
            <a:r>
              <a:rPr lang="en-US" sz="1500" b="1" dirty="0"/>
              <a:t>The interpreter</a:t>
            </a:r>
            <a:r>
              <a:rPr lang="en-US" sz="1500" dirty="0"/>
              <a:t> module consists of interpreter routines. These are executed whenever a virtual machine executes a privileged instruction: a trap is triggered and the corresponding routine is executed.</a:t>
            </a:r>
          </a:p>
        </p:txBody>
      </p:sp>
      <p:sp>
        <p:nvSpPr>
          <p:cNvPr id="5" name="Content Placeholder 4">
            <a:extLst>
              <a:ext uri="{FF2B5EF4-FFF2-40B4-BE49-F238E27FC236}">
                <a16:creationId xmlns:a16="http://schemas.microsoft.com/office/drawing/2014/main" id="{A609478D-6A7B-BC57-9864-44BB7A87BB87}"/>
              </a:ext>
            </a:extLst>
          </p:cNvPr>
          <p:cNvSpPr>
            <a:spLocks noGrp="1"/>
          </p:cNvSpPr>
          <p:nvPr>
            <p:ph sz="half" idx="2"/>
          </p:nvPr>
        </p:nvSpPr>
        <p:spPr/>
        <p:txBody>
          <a:bodyPr/>
          <a:lstStyle/>
          <a:p>
            <a:endParaRPr lang="en-SG"/>
          </a:p>
        </p:txBody>
      </p:sp>
      <p:pic>
        <p:nvPicPr>
          <p:cNvPr id="8" name="Picture 7">
            <a:extLst>
              <a:ext uri="{FF2B5EF4-FFF2-40B4-BE49-F238E27FC236}">
                <a16:creationId xmlns:a16="http://schemas.microsoft.com/office/drawing/2014/main" id="{137D5A19-4DEF-8B51-37D5-E9092BB6911F}"/>
              </a:ext>
            </a:extLst>
          </p:cNvPr>
          <p:cNvPicPr>
            <a:picLocks noChangeAspect="1"/>
          </p:cNvPicPr>
          <p:nvPr/>
        </p:nvPicPr>
        <p:blipFill>
          <a:blip r:embed="rId2"/>
          <a:stretch>
            <a:fillRect/>
          </a:stretch>
        </p:blipFill>
        <p:spPr>
          <a:xfrm>
            <a:off x="79950" y="1280077"/>
            <a:ext cx="5457825" cy="4476750"/>
          </a:xfrm>
          <a:prstGeom prst="rect">
            <a:avLst/>
          </a:prstGeom>
        </p:spPr>
      </p:pic>
    </p:spTree>
    <p:extLst>
      <p:ext uri="{BB962C8B-B14F-4D97-AF65-F5344CB8AC3E}">
        <p14:creationId xmlns:p14="http://schemas.microsoft.com/office/powerpoint/2010/main" val="9240142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2457D-F164-46C1-674C-DCA87AE8CD3B}"/>
              </a:ext>
            </a:extLst>
          </p:cNvPr>
          <p:cNvSpPr>
            <a:spLocks noGrp="1"/>
          </p:cNvSpPr>
          <p:nvPr>
            <p:ph type="title"/>
          </p:nvPr>
        </p:nvSpPr>
        <p:spPr/>
        <p:txBody>
          <a:bodyPr/>
          <a:lstStyle/>
          <a:p>
            <a:r>
              <a:rPr lang="en-SG" dirty="0"/>
              <a:t>Criteria Required to be a VMM</a:t>
            </a:r>
          </a:p>
        </p:txBody>
      </p:sp>
      <p:sp>
        <p:nvSpPr>
          <p:cNvPr id="5" name="Content Placeholder 4">
            <a:extLst>
              <a:ext uri="{FF2B5EF4-FFF2-40B4-BE49-F238E27FC236}">
                <a16:creationId xmlns:a16="http://schemas.microsoft.com/office/drawing/2014/main" id="{B039EAD5-DC88-13A8-8672-6DFFEBF124FE}"/>
              </a:ext>
            </a:extLst>
          </p:cNvPr>
          <p:cNvSpPr>
            <a:spLocks noGrp="1"/>
          </p:cNvSpPr>
          <p:nvPr>
            <p:ph idx="1"/>
          </p:nvPr>
        </p:nvSpPr>
        <p:spPr/>
        <p:txBody>
          <a:bodyPr>
            <a:normAutofit fontScale="92500" lnSpcReduction="10000"/>
          </a:bodyPr>
          <a:lstStyle/>
          <a:p>
            <a:r>
              <a:rPr lang="en-SG" dirty="0"/>
              <a:t>The design and architecture of a virtual machine manager, together with the underlying hardware design of the host machine, determine the full concept of hardware virtualization, where a guest operating system can be transparently executed on top of a VMM as though it were run on the underlying hardware.</a:t>
            </a:r>
          </a:p>
          <a:p>
            <a:r>
              <a:rPr lang="en-SG" dirty="0"/>
              <a:t> A VMM must satisfies the following two properties:</a:t>
            </a:r>
          </a:p>
          <a:p>
            <a:pPr marL="514350" indent="-514350">
              <a:buAutoNum type="arabicPeriod"/>
            </a:pPr>
            <a:r>
              <a:rPr lang="en-SG" b="1" dirty="0"/>
              <a:t>Equivalence:</a:t>
            </a:r>
            <a:r>
              <a:rPr lang="en-SG" dirty="0"/>
              <a:t> A guest running under the control of a virtual machine manager should exhibit the same behaviour as when it is executed directly on the physical host.</a:t>
            </a:r>
          </a:p>
          <a:p>
            <a:pPr marL="514350" indent="-514350">
              <a:buAutoNum type="arabicPeriod"/>
            </a:pPr>
            <a:r>
              <a:rPr lang="en-SG" b="1" dirty="0"/>
              <a:t> Resource control:</a:t>
            </a:r>
            <a:r>
              <a:rPr lang="en-SG" dirty="0"/>
              <a:t> The virtual machine manager should be in complete control of virtualized resources.</a:t>
            </a:r>
          </a:p>
        </p:txBody>
      </p:sp>
    </p:spTree>
    <p:extLst>
      <p:ext uri="{BB962C8B-B14F-4D97-AF65-F5344CB8AC3E}">
        <p14:creationId xmlns:p14="http://schemas.microsoft.com/office/powerpoint/2010/main" val="273286373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8C3-9BBC-6A68-C059-4091FE170EB3}"/>
              </a:ext>
            </a:extLst>
          </p:cNvPr>
          <p:cNvSpPr>
            <a:spLocks noGrp="1"/>
          </p:cNvSpPr>
          <p:nvPr>
            <p:ph type="title"/>
          </p:nvPr>
        </p:nvSpPr>
        <p:spPr/>
        <p:txBody>
          <a:bodyPr/>
          <a:lstStyle/>
          <a:p>
            <a:r>
              <a:rPr lang="en-SG" dirty="0"/>
              <a:t>H/W Virtualization Techniques</a:t>
            </a:r>
          </a:p>
        </p:txBody>
      </p:sp>
      <p:sp>
        <p:nvSpPr>
          <p:cNvPr id="3" name="Content Placeholder 2">
            <a:extLst>
              <a:ext uri="{FF2B5EF4-FFF2-40B4-BE49-F238E27FC236}">
                <a16:creationId xmlns:a16="http://schemas.microsoft.com/office/drawing/2014/main" id="{DC959714-A513-895C-32E1-0EF9B7ACEE97}"/>
              </a:ext>
            </a:extLst>
          </p:cNvPr>
          <p:cNvSpPr>
            <a:spLocks noGrp="1"/>
          </p:cNvSpPr>
          <p:nvPr>
            <p:ph idx="1"/>
          </p:nvPr>
        </p:nvSpPr>
        <p:spPr/>
        <p:txBody>
          <a:bodyPr>
            <a:normAutofit fontScale="92500" lnSpcReduction="20000"/>
          </a:bodyPr>
          <a:lstStyle/>
          <a:p>
            <a:r>
              <a:rPr lang="en-SG" b="1" dirty="0"/>
              <a:t>Full Virtualization:</a:t>
            </a:r>
          </a:p>
          <a:p>
            <a:pPr lvl="1"/>
            <a:r>
              <a:rPr lang="en-SG" dirty="0"/>
              <a:t>Full virtualization refers to the ability to run a program, most likely an operating system, directly on top of a virtual machine and without any modification, as though it were run on the raw hardware.</a:t>
            </a:r>
          </a:p>
          <a:p>
            <a:pPr lvl="1"/>
            <a:r>
              <a:rPr lang="en-SG" dirty="0"/>
              <a:t> To make this possible, virtual machine managers are required to provide a complete emulation of the entire underlying hardware.</a:t>
            </a:r>
          </a:p>
          <a:p>
            <a:pPr lvl="1"/>
            <a:r>
              <a:rPr lang="en-SG" dirty="0"/>
              <a:t>The moment the guest tries to access the resources of host machine, a trap is sent to VMM and the VMM emulates the complete Hardware resources that the guest wants to access.</a:t>
            </a:r>
          </a:p>
          <a:p>
            <a:pPr lvl="1"/>
            <a:r>
              <a:rPr lang="en-SG" b="0" i="0" dirty="0">
                <a:solidFill>
                  <a:srgbClr val="282829"/>
                </a:solidFill>
                <a:effectLst/>
                <a:latin typeface="-apple-system"/>
              </a:rPr>
              <a:t>In </a:t>
            </a:r>
            <a:r>
              <a:rPr lang="en-SG" b="0" i="1" dirty="0">
                <a:solidFill>
                  <a:srgbClr val="282829"/>
                </a:solidFill>
                <a:effectLst/>
                <a:latin typeface="-apple-system"/>
              </a:rPr>
              <a:t>Full Virtualization</a:t>
            </a:r>
            <a:r>
              <a:rPr lang="en-SG" b="0" i="0" dirty="0">
                <a:solidFill>
                  <a:srgbClr val="282829"/>
                </a:solidFill>
                <a:effectLst/>
                <a:latin typeface="-apple-system"/>
              </a:rPr>
              <a:t>, the hypervisor emulates completely the hardware. The guest operating system does not know that it is running on a virtual machine and use hardware instructions to interact to the emulated hardware.</a:t>
            </a:r>
            <a:endParaRPr lang="en-SG" dirty="0"/>
          </a:p>
          <a:p>
            <a:pPr lvl="1"/>
            <a:r>
              <a:rPr lang="en-SG" dirty="0"/>
              <a:t>The principal advantage of full virtualization is:</a:t>
            </a:r>
          </a:p>
          <a:p>
            <a:pPr lvl="2"/>
            <a:r>
              <a:rPr lang="en-SG" dirty="0"/>
              <a:t> complete isolation, which leads to enhanced security,</a:t>
            </a:r>
          </a:p>
          <a:p>
            <a:pPr lvl="2"/>
            <a:r>
              <a:rPr lang="en-SG" dirty="0"/>
              <a:t> ease of emulation of different architectures and </a:t>
            </a:r>
          </a:p>
          <a:p>
            <a:pPr lvl="2"/>
            <a:r>
              <a:rPr lang="en-SG" dirty="0"/>
              <a:t>coexistence of different systems on the same platform.</a:t>
            </a:r>
          </a:p>
        </p:txBody>
      </p:sp>
    </p:spTree>
    <p:extLst>
      <p:ext uri="{BB962C8B-B14F-4D97-AF65-F5344CB8AC3E}">
        <p14:creationId xmlns:p14="http://schemas.microsoft.com/office/powerpoint/2010/main" val="6243222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ECC4-0381-3D5D-7B8D-DD08F641A630}"/>
              </a:ext>
            </a:extLst>
          </p:cNvPr>
          <p:cNvSpPr>
            <a:spLocks noGrp="1"/>
          </p:cNvSpPr>
          <p:nvPr>
            <p:ph type="title"/>
          </p:nvPr>
        </p:nvSpPr>
        <p:spPr/>
        <p:txBody>
          <a:bodyPr/>
          <a:lstStyle/>
          <a:p>
            <a:r>
              <a:rPr lang="en-SG" dirty="0"/>
              <a:t>H/W Virtualization Techniques</a:t>
            </a:r>
          </a:p>
        </p:txBody>
      </p:sp>
      <p:sp>
        <p:nvSpPr>
          <p:cNvPr id="3" name="Content Placeholder 2">
            <a:extLst>
              <a:ext uri="{FF2B5EF4-FFF2-40B4-BE49-F238E27FC236}">
                <a16:creationId xmlns:a16="http://schemas.microsoft.com/office/drawing/2014/main" id="{0E8D47E2-D851-34D6-B484-3999E02EBA64}"/>
              </a:ext>
            </a:extLst>
          </p:cNvPr>
          <p:cNvSpPr>
            <a:spLocks noGrp="1"/>
          </p:cNvSpPr>
          <p:nvPr>
            <p:ph idx="1"/>
          </p:nvPr>
        </p:nvSpPr>
        <p:spPr/>
        <p:txBody>
          <a:bodyPr>
            <a:normAutofit fontScale="92500" lnSpcReduction="20000"/>
          </a:bodyPr>
          <a:lstStyle/>
          <a:p>
            <a:r>
              <a:rPr lang="en-SG" b="1" dirty="0"/>
              <a:t>Paravirtualization:</a:t>
            </a:r>
          </a:p>
          <a:p>
            <a:pPr lvl="1"/>
            <a:r>
              <a:rPr lang="en-SG" dirty="0"/>
              <a:t> </a:t>
            </a:r>
            <a:r>
              <a:rPr lang="en-SG" b="0" i="0" dirty="0">
                <a:solidFill>
                  <a:srgbClr val="282829"/>
                </a:solidFill>
                <a:effectLst/>
                <a:latin typeface="-apple-system"/>
              </a:rPr>
              <a:t>In </a:t>
            </a:r>
            <a:r>
              <a:rPr lang="en-SG" b="0" i="1" dirty="0">
                <a:solidFill>
                  <a:srgbClr val="282829"/>
                </a:solidFill>
                <a:effectLst/>
                <a:latin typeface="-apple-system"/>
              </a:rPr>
              <a:t>Paravirtualization</a:t>
            </a:r>
            <a:r>
              <a:rPr lang="en-SG" b="0" i="0" dirty="0">
                <a:solidFill>
                  <a:srgbClr val="282829"/>
                </a:solidFill>
                <a:effectLst/>
                <a:latin typeface="-apple-system"/>
              </a:rPr>
              <a:t>, the hypervisor provides an API that the guest operating system can use to access the hardware. </a:t>
            </a:r>
          </a:p>
          <a:p>
            <a:pPr lvl="1"/>
            <a:r>
              <a:rPr lang="en-SG" b="0" i="0" dirty="0">
                <a:solidFill>
                  <a:srgbClr val="282829"/>
                </a:solidFill>
                <a:effectLst/>
                <a:latin typeface="-apple-system"/>
              </a:rPr>
              <a:t>Here, the guest operating system knows that it is running on a virtual machine and, instead of using hardware instructions, use the hypervisor API to interact to the hardware.</a:t>
            </a:r>
          </a:p>
          <a:p>
            <a:pPr lvl="1"/>
            <a:r>
              <a:rPr lang="en-SG" b="0" i="0" dirty="0">
                <a:solidFill>
                  <a:srgbClr val="282829"/>
                </a:solidFill>
                <a:effectLst/>
                <a:latin typeface="-apple-system"/>
              </a:rPr>
              <a:t>Typically, paravirtualization simplifies the operation of the hypervisor and supports a better performance of the virtual machines.</a:t>
            </a:r>
          </a:p>
          <a:p>
            <a:pPr lvl="1"/>
            <a:r>
              <a:rPr lang="en-SG" b="0" i="0" dirty="0">
                <a:solidFill>
                  <a:srgbClr val="282829"/>
                </a:solidFill>
                <a:effectLst/>
                <a:latin typeface="-apple-system"/>
              </a:rPr>
              <a:t> As a problem, not all the operating systems support paravirtualization on all the hypervisors. </a:t>
            </a:r>
          </a:p>
          <a:p>
            <a:pPr lvl="1"/>
            <a:r>
              <a:rPr lang="en-SG" b="0" i="0" dirty="0">
                <a:solidFill>
                  <a:srgbClr val="282829"/>
                </a:solidFill>
                <a:effectLst/>
                <a:latin typeface="-apple-system"/>
              </a:rPr>
              <a:t>Recently,  Ubuntu include drivers for paravirtualization on VirtualBox, KVM and </a:t>
            </a:r>
            <a:r>
              <a:rPr lang="en-SG" b="0" i="0" dirty="0" err="1">
                <a:solidFill>
                  <a:srgbClr val="282829"/>
                </a:solidFill>
                <a:effectLst/>
                <a:latin typeface="-apple-system"/>
              </a:rPr>
              <a:t>HyperV</a:t>
            </a:r>
            <a:r>
              <a:rPr lang="en-SG" b="0" i="0" dirty="0">
                <a:solidFill>
                  <a:srgbClr val="282829"/>
                </a:solidFill>
                <a:effectLst/>
                <a:latin typeface="-apple-system"/>
              </a:rPr>
              <a:t>. You do not need any additional software for these hypervisors. However, this is not the same for all the operating systems and hypervisors. </a:t>
            </a:r>
          </a:p>
          <a:p>
            <a:pPr lvl="1"/>
            <a:r>
              <a:rPr lang="en-SG" b="0" i="0" dirty="0">
                <a:solidFill>
                  <a:srgbClr val="282829"/>
                </a:solidFill>
                <a:effectLst/>
                <a:latin typeface="-apple-system"/>
              </a:rPr>
              <a:t>Windows, for instance, has an exceptional support for </a:t>
            </a:r>
            <a:r>
              <a:rPr lang="en-SG" b="0" i="0" dirty="0" err="1">
                <a:solidFill>
                  <a:srgbClr val="282829"/>
                </a:solidFill>
                <a:effectLst/>
                <a:latin typeface="-apple-system"/>
              </a:rPr>
              <a:t>HyperV</a:t>
            </a:r>
            <a:r>
              <a:rPr lang="en-SG" b="0" i="0" dirty="0">
                <a:solidFill>
                  <a:srgbClr val="282829"/>
                </a:solidFill>
                <a:effectLst/>
                <a:latin typeface="-apple-system"/>
              </a:rPr>
              <a:t>, but not for all the other hypervisors.</a:t>
            </a:r>
            <a:endParaRPr lang="en-SG" dirty="0"/>
          </a:p>
        </p:txBody>
      </p:sp>
    </p:spTree>
    <p:extLst>
      <p:ext uri="{BB962C8B-B14F-4D97-AF65-F5344CB8AC3E}">
        <p14:creationId xmlns:p14="http://schemas.microsoft.com/office/powerpoint/2010/main" val="90712062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09C69D0-16A8-C980-9DFE-1E9BCC3E45A7}"/>
              </a:ext>
            </a:extLst>
          </p:cNvPr>
          <p:cNvPicPr>
            <a:picLocks noChangeAspect="1"/>
          </p:cNvPicPr>
          <p:nvPr/>
        </p:nvPicPr>
        <p:blipFill>
          <a:blip r:embed="rId2"/>
          <a:stretch>
            <a:fillRect/>
          </a:stretch>
        </p:blipFill>
        <p:spPr>
          <a:xfrm>
            <a:off x="987828" y="643467"/>
            <a:ext cx="10216344" cy="5571066"/>
          </a:xfrm>
          <a:prstGeom prst="rect">
            <a:avLst/>
          </a:prstGeom>
        </p:spPr>
      </p:pic>
      <p:pic>
        <p:nvPicPr>
          <p:cNvPr id="5" name="Picture 4">
            <a:extLst>
              <a:ext uri="{FF2B5EF4-FFF2-40B4-BE49-F238E27FC236}">
                <a16:creationId xmlns:a16="http://schemas.microsoft.com/office/drawing/2014/main" id="{BEE92EB7-7625-B134-C26F-87739337D7A1}"/>
              </a:ext>
            </a:extLst>
          </p:cNvPr>
          <p:cNvPicPr>
            <a:picLocks noChangeAspect="1"/>
          </p:cNvPicPr>
          <p:nvPr/>
        </p:nvPicPr>
        <p:blipFill>
          <a:blip r:embed="rId3"/>
          <a:stretch>
            <a:fillRect/>
          </a:stretch>
        </p:blipFill>
        <p:spPr>
          <a:xfrm>
            <a:off x="6095975" y="3428986"/>
            <a:ext cx="49" cy="27"/>
          </a:xfrm>
          <a:prstGeom prst="rect">
            <a:avLst/>
          </a:prstGeom>
        </p:spPr>
      </p:pic>
    </p:spTree>
    <p:extLst>
      <p:ext uri="{BB962C8B-B14F-4D97-AF65-F5344CB8AC3E}">
        <p14:creationId xmlns:p14="http://schemas.microsoft.com/office/powerpoint/2010/main" val="3130644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F7D259-C3B6-467F-B134-A52B2012FADC}"/>
              </a:ext>
            </a:extLst>
          </p:cNvPr>
          <p:cNvSpPr>
            <a:spLocks noGrp="1"/>
          </p:cNvSpPr>
          <p:nvPr>
            <p:ph type="title"/>
          </p:nvPr>
        </p:nvSpPr>
        <p:spPr>
          <a:xfrm>
            <a:off x="1137036" y="609600"/>
            <a:ext cx="8548386" cy="1282459"/>
          </a:xfrm>
        </p:spPr>
        <p:txBody>
          <a:bodyPr>
            <a:normAutofit/>
          </a:bodyPr>
          <a:lstStyle/>
          <a:p>
            <a:r>
              <a:rPr lang="en-SG" dirty="0"/>
              <a:t>Internal Structure of SOA</a:t>
            </a:r>
          </a:p>
        </p:txBody>
      </p:sp>
      <p:sp>
        <p:nvSpPr>
          <p:cNvPr id="3" name="Content Placeholder 2">
            <a:extLst>
              <a:ext uri="{FF2B5EF4-FFF2-40B4-BE49-F238E27FC236}">
                <a16:creationId xmlns:a16="http://schemas.microsoft.com/office/drawing/2014/main" id="{F080719C-AEB8-4130-AF86-DE15B83D8553}"/>
              </a:ext>
            </a:extLst>
          </p:cNvPr>
          <p:cNvSpPr>
            <a:spLocks noGrp="1"/>
          </p:cNvSpPr>
          <p:nvPr>
            <p:ph idx="1"/>
          </p:nvPr>
        </p:nvSpPr>
        <p:spPr>
          <a:xfrm>
            <a:off x="1137035" y="2147358"/>
            <a:ext cx="8548386" cy="4076394"/>
          </a:xfrm>
        </p:spPr>
        <p:txBody>
          <a:bodyPr>
            <a:normAutofit/>
          </a:bodyPr>
          <a:lstStyle/>
          <a:p>
            <a:r>
              <a:rPr lang="en-SG" sz="2000" b="0" i="0">
                <a:effectLst/>
                <a:latin typeface="Georgia" panose="02040502050405020303" pitchFamily="18" charset="0"/>
              </a:rPr>
              <a:t>In the Service-Oriented Architecture, the entire backend system is majorly divided into three parts, that are: </a:t>
            </a:r>
            <a:r>
              <a:rPr lang="en-SG" sz="2000" b="1" i="0">
                <a:effectLst/>
                <a:latin typeface="Georgia" panose="02040502050405020303" pitchFamily="18" charset="0"/>
              </a:rPr>
              <a:t>Service Provider</a:t>
            </a:r>
            <a:r>
              <a:rPr lang="en-SG" sz="2000" b="0" i="0">
                <a:effectLst/>
                <a:latin typeface="Georgia" panose="02040502050405020303" pitchFamily="18" charset="0"/>
              </a:rPr>
              <a:t>, </a:t>
            </a:r>
            <a:r>
              <a:rPr lang="en-SG" sz="2000" b="1" i="0">
                <a:effectLst/>
                <a:latin typeface="Georgia" panose="02040502050405020303" pitchFamily="18" charset="0"/>
              </a:rPr>
              <a:t>Service Broker/Registry/Repository</a:t>
            </a:r>
            <a:r>
              <a:rPr lang="en-SG" sz="2000" b="0" i="0">
                <a:effectLst/>
                <a:latin typeface="Georgia" panose="02040502050405020303" pitchFamily="18" charset="0"/>
              </a:rPr>
              <a:t>, and </a:t>
            </a:r>
            <a:r>
              <a:rPr lang="en-SG" sz="2000" b="1" i="0">
                <a:effectLst/>
                <a:latin typeface="Georgia" panose="02040502050405020303" pitchFamily="18" charset="0"/>
              </a:rPr>
              <a:t>Service Consumer/Requester.</a:t>
            </a:r>
          </a:p>
          <a:p>
            <a:r>
              <a:rPr lang="en-SG" sz="2000" b="1"/>
              <a:t>Service Provider:</a:t>
            </a:r>
          </a:p>
          <a:p>
            <a:pPr lvl="1"/>
            <a:r>
              <a:rPr lang="en-SG" sz="2000" b="0" i="0">
                <a:effectLst/>
                <a:latin typeface="Georgia" panose="02040502050405020303" pitchFamily="18" charset="0"/>
              </a:rPr>
              <a:t>It is a maintainer and organization of the service that makes one or more services available for others to use.</a:t>
            </a:r>
          </a:p>
          <a:p>
            <a:pPr lvl="1"/>
            <a:r>
              <a:rPr lang="en-SG" sz="2000" b="0" i="0">
                <a:effectLst/>
                <a:latin typeface="Georgia" panose="02040502050405020303" pitchFamily="18" charset="0"/>
              </a:rPr>
              <a:t> The service provider creates a </a:t>
            </a:r>
            <a:r>
              <a:rPr lang="en-SG" sz="2000" b="0" i="0" u="none" strike="noStrike">
                <a:effectLst/>
                <a:latin typeface="Georgia" panose="02040502050405020303" pitchFamily="18" charset="0"/>
              </a:rPr>
              <a:t>web service</a:t>
            </a:r>
            <a:r>
              <a:rPr lang="en-SG" sz="2000" b="0" i="0">
                <a:effectLst/>
                <a:latin typeface="Georgia" panose="02040502050405020303" pitchFamily="18" charset="0"/>
              </a:rPr>
              <a:t> and provides information about this service to the service registry. </a:t>
            </a:r>
          </a:p>
          <a:p>
            <a:pPr lvl="1"/>
            <a:r>
              <a:rPr lang="en-SG" sz="2000" b="0" i="0">
                <a:effectLst/>
                <a:latin typeface="Georgia" panose="02040502050405020303" pitchFamily="18" charset="0"/>
              </a:rPr>
              <a:t>It has to decide the service category and trading partner agreements that are required to use the services.</a:t>
            </a:r>
            <a:endParaRPr lang="en-SG" sz="2000" b="1"/>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088913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35E2A-92AF-55AF-68FE-CE15F19B5DD2}"/>
              </a:ext>
            </a:extLst>
          </p:cNvPr>
          <p:cNvSpPr>
            <a:spLocks noGrp="1"/>
          </p:cNvSpPr>
          <p:nvPr>
            <p:ph type="title"/>
          </p:nvPr>
        </p:nvSpPr>
        <p:spPr/>
        <p:txBody>
          <a:bodyPr/>
          <a:lstStyle/>
          <a:p>
            <a:r>
              <a:rPr lang="en-SG" dirty="0"/>
              <a:t>Example </a:t>
            </a:r>
          </a:p>
        </p:txBody>
      </p:sp>
      <p:sp>
        <p:nvSpPr>
          <p:cNvPr id="3" name="Content Placeholder 2">
            <a:extLst>
              <a:ext uri="{FF2B5EF4-FFF2-40B4-BE49-F238E27FC236}">
                <a16:creationId xmlns:a16="http://schemas.microsoft.com/office/drawing/2014/main" id="{E80DE0A5-8C45-38A6-5B8C-1C1ACD39FB30}"/>
              </a:ext>
            </a:extLst>
          </p:cNvPr>
          <p:cNvSpPr>
            <a:spLocks noGrp="1"/>
          </p:cNvSpPr>
          <p:nvPr>
            <p:ph idx="1"/>
          </p:nvPr>
        </p:nvSpPr>
        <p:spPr/>
        <p:txBody>
          <a:bodyPr>
            <a:normAutofit fontScale="92500" lnSpcReduction="10000"/>
          </a:bodyPr>
          <a:lstStyle/>
          <a:p>
            <a:pPr algn="l" rtl="0"/>
            <a:r>
              <a:rPr lang="en-SG" b="0" i="0" dirty="0">
                <a:solidFill>
                  <a:srgbClr val="282829"/>
                </a:solidFill>
                <a:effectLst/>
                <a:latin typeface="-apple-system"/>
              </a:rPr>
              <a:t>As an example, consider the use of a graphic card by a virtual machine.</a:t>
            </a:r>
          </a:p>
          <a:p>
            <a:pPr algn="l" rtl="0">
              <a:buFont typeface="Arial" panose="020B0604020202020204" pitchFamily="34" charset="0"/>
              <a:buChar char="•"/>
            </a:pPr>
            <a:r>
              <a:rPr lang="en-SG" b="0" i="0" dirty="0">
                <a:solidFill>
                  <a:srgbClr val="282829"/>
                </a:solidFill>
                <a:effectLst/>
                <a:latin typeface="-apple-system"/>
              </a:rPr>
              <a:t>In</a:t>
            </a:r>
            <a:r>
              <a:rPr lang="en-SG" b="1" i="0" dirty="0">
                <a:solidFill>
                  <a:srgbClr val="282829"/>
                </a:solidFill>
                <a:effectLst/>
                <a:latin typeface="-apple-system"/>
              </a:rPr>
              <a:t> </a:t>
            </a:r>
            <a:r>
              <a:rPr lang="en-SG" b="1" i="1" dirty="0">
                <a:solidFill>
                  <a:srgbClr val="282829"/>
                </a:solidFill>
                <a:effectLst/>
                <a:latin typeface="-apple-system"/>
              </a:rPr>
              <a:t>full virtualization</a:t>
            </a:r>
            <a:r>
              <a:rPr lang="en-SG" b="0" i="0" dirty="0">
                <a:solidFill>
                  <a:srgbClr val="282829"/>
                </a:solidFill>
                <a:effectLst/>
                <a:latin typeface="-apple-system"/>
              </a:rPr>
              <a:t>, the guest operating system use a driver that thinks that it is running in a real hardware. The programs, e.g. Microsoft Office, invoke driver functions using an API, the driver interacts with the emulated hardware using hardware interruptions, I/O operations and data memory manipulation. The hypervisor must understand all the hardware emulations and translate the behaviour in the real hardware.</a:t>
            </a:r>
          </a:p>
          <a:p>
            <a:pPr algn="l" rtl="0">
              <a:buFont typeface="Arial" panose="020B0604020202020204" pitchFamily="34" charset="0"/>
              <a:buChar char="•"/>
            </a:pPr>
            <a:r>
              <a:rPr lang="en-SG" b="0" i="0" dirty="0">
                <a:solidFill>
                  <a:srgbClr val="282829"/>
                </a:solidFill>
                <a:effectLst/>
                <a:latin typeface="-apple-system"/>
              </a:rPr>
              <a:t>In </a:t>
            </a:r>
            <a:r>
              <a:rPr lang="en-SG" b="0" i="1" dirty="0">
                <a:solidFill>
                  <a:srgbClr val="282829"/>
                </a:solidFill>
                <a:effectLst/>
                <a:latin typeface="-apple-system"/>
              </a:rPr>
              <a:t>paravirtualization</a:t>
            </a:r>
            <a:r>
              <a:rPr lang="en-SG" b="0" i="0" dirty="0">
                <a:solidFill>
                  <a:srgbClr val="282829"/>
                </a:solidFill>
                <a:effectLst/>
                <a:latin typeface="-apple-system"/>
              </a:rPr>
              <a:t>, the guest operating system uses a driver that interact with the drivers in the host with the help of VMM. The programs, e.g. Microsoft Office, invoke driver functions in the guest using an API, the guest driver invoke the host driver using another API and the host driver executes the operation in the real hardware.</a:t>
            </a:r>
          </a:p>
          <a:p>
            <a:endParaRPr lang="en-SG" dirty="0"/>
          </a:p>
        </p:txBody>
      </p:sp>
    </p:spTree>
    <p:extLst>
      <p:ext uri="{BB962C8B-B14F-4D97-AF65-F5344CB8AC3E}">
        <p14:creationId xmlns:p14="http://schemas.microsoft.com/office/powerpoint/2010/main" val="26309777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E3E83-915E-4E18-93FA-435D8B7A2FAC}"/>
              </a:ext>
            </a:extLst>
          </p:cNvPr>
          <p:cNvSpPr>
            <a:spLocks noGrp="1"/>
          </p:cNvSpPr>
          <p:nvPr>
            <p:ph type="title"/>
          </p:nvPr>
        </p:nvSpPr>
        <p:spPr/>
        <p:txBody>
          <a:bodyPr/>
          <a:lstStyle/>
          <a:p>
            <a:r>
              <a:rPr lang="en-SG" dirty="0"/>
              <a:t>Programming language-level virtualization</a:t>
            </a:r>
          </a:p>
        </p:txBody>
      </p:sp>
      <p:sp>
        <p:nvSpPr>
          <p:cNvPr id="3" name="Content Placeholder 2">
            <a:extLst>
              <a:ext uri="{FF2B5EF4-FFF2-40B4-BE49-F238E27FC236}">
                <a16:creationId xmlns:a16="http://schemas.microsoft.com/office/drawing/2014/main" id="{587D1D9C-EB33-413E-9D9A-813A122E32C4}"/>
              </a:ext>
            </a:extLst>
          </p:cNvPr>
          <p:cNvSpPr>
            <a:spLocks noGrp="1"/>
          </p:cNvSpPr>
          <p:nvPr>
            <p:ph idx="1"/>
          </p:nvPr>
        </p:nvSpPr>
        <p:spPr/>
        <p:txBody>
          <a:bodyPr>
            <a:normAutofit fontScale="92500" lnSpcReduction="10000"/>
          </a:bodyPr>
          <a:lstStyle/>
          <a:p>
            <a:pPr algn="just"/>
            <a:r>
              <a:rPr lang="en-SG" dirty="0"/>
              <a:t>Programming language-level virtualization is mostly used to achieve ease of deployment of codes, managed execution, and portability across different platforms and operating systems. </a:t>
            </a:r>
          </a:p>
          <a:p>
            <a:pPr algn="just"/>
            <a:r>
              <a:rPr lang="en-SG" dirty="0"/>
              <a:t>It consists of a virtual machine executing the byte code of a program, which is the result of the compilation process. </a:t>
            </a:r>
          </a:p>
          <a:p>
            <a:pPr algn="just"/>
            <a:r>
              <a:rPr lang="en-SG" dirty="0"/>
              <a:t>Compilers implemented and used this technology to produce a binary format representing the machine code for an abstract architecture. </a:t>
            </a:r>
          </a:p>
          <a:p>
            <a:pPr algn="just"/>
            <a:r>
              <a:rPr lang="en-SG" dirty="0"/>
              <a:t>The characteristics of this architecture vary from implementation to implementation. </a:t>
            </a:r>
          </a:p>
          <a:p>
            <a:pPr algn="just"/>
            <a:r>
              <a:rPr lang="en-SG" dirty="0"/>
              <a:t>At runtime, the byte code can be either interpreted or compiled against the underlying hardware instruction set. </a:t>
            </a:r>
          </a:p>
        </p:txBody>
      </p:sp>
    </p:spTree>
    <p:extLst>
      <p:ext uri="{BB962C8B-B14F-4D97-AF65-F5344CB8AC3E}">
        <p14:creationId xmlns:p14="http://schemas.microsoft.com/office/powerpoint/2010/main" val="166423177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EE143-568B-4071-8B2C-4CAF837B649C}"/>
              </a:ext>
            </a:extLst>
          </p:cNvPr>
          <p:cNvSpPr>
            <a:spLocks noGrp="1"/>
          </p:cNvSpPr>
          <p:nvPr>
            <p:ph type="title"/>
          </p:nvPr>
        </p:nvSpPr>
        <p:spPr/>
        <p:txBody>
          <a:bodyPr/>
          <a:lstStyle/>
          <a:p>
            <a:r>
              <a:rPr lang="en-SG" dirty="0"/>
              <a:t>Programming language-level virtualization(Cont..)</a:t>
            </a:r>
          </a:p>
        </p:txBody>
      </p:sp>
      <p:sp>
        <p:nvSpPr>
          <p:cNvPr id="3" name="Content Placeholder 2">
            <a:extLst>
              <a:ext uri="{FF2B5EF4-FFF2-40B4-BE49-F238E27FC236}">
                <a16:creationId xmlns:a16="http://schemas.microsoft.com/office/drawing/2014/main" id="{4E34F898-8E82-43DC-B418-951D17C7188F}"/>
              </a:ext>
            </a:extLst>
          </p:cNvPr>
          <p:cNvSpPr>
            <a:spLocks noGrp="1"/>
          </p:cNvSpPr>
          <p:nvPr>
            <p:ph idx="1"/>
          </p:nvPr>
        </p:nvSpPr>
        <p:spPr/>
        <p:txBody>
          <a:bodyPr>
            <a:normAutofit fontScale="70000" lnSpcReduction="20000"/>
          </a:bodyPr>
          <a:lstStyle/>
          <a:p>
            <a:pPr algn="just"/>
            <a:r>
              <a:rPr lang="en-SG" dirty="0"/>
              <a:t>The main advantage of programming-level virtual machines, also called </a:t>
            </a:r>
            <a:r>
              <a:rPr lang="en-SG" b="1" dirty="0"/>
              <a:t>process virtual machines</a:t>
            </a:r>
            <a:r>
              <a:rPr lang="en-SG" dirty="0"/>
              <a:t>, is the ability to provide a uniform execution environment across different platforms. </a:t>
            </a:r>
          </a:p>
          <a:p>
            <a:pPr algn="just"/>
            <a:r>
              <a:rPr lang="en-SG" dirty="0"/>
              <a:t>Programs compiled into byte code can be executed on any operating system and platform for which a virtual machine able to execute that code has been provided.</a:t>
            </a:r>
          </a:p>
          <a:p>
            <a:pPr algn="just"/>
            <a:r>
              <a:rPr lang="en-SG" dirty="0"/>
              <a:t> From a development lifecycle point of view, this simplifies the development and deployment efforts since it is not necessary to provide different versions of the same code. </a:t>
            </a:r>
          </a:p>
          <a:p>
            <a:pPr algn="just"/>
            <a:r>
              <a:rPr lang="en-SG" dirty="0"/>
              <a:t>The implementation of the virtual machine for different platforms is still a costly task, but it is done once and not for any application. </a:t>
            </a:r>
          </a:p>
          <a:p>
            <a:pPr algn="just"/>
            <a:r>
              <a:rPr lang="en-SG" dirty="0"/>
              <a:t>Moreover, process virtual machines allow for more control over the execution of programs since they do not provide direct access to the memory. </a:t>
            </a:r>
          </a:p>
          <a:p>
            <a:pPr algn="just"/>
            <a:r>
              <a:rPr lang="en-SG" dirty="0"/>
              <a:t>Implementations of this model are also called high-level virtual machines, since high-level programming languages are compiled to a conceptual ISA, which is further interpreted or dynamically translated against the specific instruction of the hosting platform.</a:t>
            </a:r>
          </a:p>
          <a:p>
            <a:endParaRPr lang="en-SG" dirty="0"/>
          </a:p>
        </p:txBody>
      </p:sp>
    </p:spTree>
    <p:extLst>
      <p:ext uri="{BB962C8B-B14F-4D97-AF65-F5344CB8AC3E}">
        <p14:creationId xmlns:p14="http://schemas.microsoft.com/office/powerpoint/2010/main" val="27261889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77228A-A684-4F86-9D75-92757508D7C1}"/>
              </a:ext>
            </a:extLst>
          </p:cNvPr>
          <p:cNvSpPr>
            <a:spLocks noGrp="1"/>
          </p:cNvSpPr>
          <p:nvPr>
            <p:ph type="title"/>
          </p:nvPr>
        </p:nvSpPr>
        <p:spPr>
          <a:xfrm>
            <a:off x="838200" y="365125"/>
            <a:ext cx="10515600" cy="1325563"/>
          </a:xfrm>
        </p:spPr>
        <p:txBody>
          <a:bodyPr>
            <a:normAutofit/>
          </a:bodyPr>
          <a:lstStyle/>
          <a:p>
            <a:r>
              <a:rPr lang="en-SG" sz="5400"/>
              <a:t>Application-level virtualization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51B2B30-DE46-4A98-84BB-347B6952ED5D}"/>
              </a:ext>
            </a:extLst>
          </p:cNvPr>
          <p:cNvSpPr>
            <a:spLocks noGrp="1"/>
          </p:cNvSpPr>
          <p:nvPr>
            <p:ph idx="1"/>
          </p:nvPr>
        </p:nvSpPr>
        <p:spPr>
          <a:xfrm>
            <a:off x="838200" y="1929384"/>
            <a:ext cx="10515600" cy="4251960"/>
          </a:xfrm>
        </p:spPr>
        <p:txBody>
          <a:bodyPr>
            <a:normAutofit/>
          </a:bodyPr>
          <a:lstStyle/>
          <a:p>
            <a:r>
              <a:rPr lang="en-SG" sz="1900" b="0" i="0" dirty="0">
                <a:effectLst/>
                <a:latin typeface="Verdana" panose="020B0604030504040204" pitchFamily="34" charset="0"/>
              </a:rPr>
              <a:t>Application virtualization, also called application service virtualization  refers to running an application on a thin client; a terminal or a network workstation with few resident programs and accessing most programs residing on a connected server.</a:t>
            </a:r>
          </a:p>
          <a:p>
            <a:r>
              <a:rPr lang="en-SG" sz="1900" b="0" i="0" dirty="0">
                <a:effectLst/>
                <a:latin typeface="Verdana" panose="020B0604030504040204" pitchFamily="34" charset="0"/>
              </a:rPr>
              <a:t> The thin client runs in an environment separate from, sometimes referred to as being encapsulated from, the operating system where the application is located.</a:t>
            </a:r>
          </a:p>
          <a:p>
            <a:r>
              <a:rPr lang="en-SG" sz="1900" b="0" i="0" dirty="0">
                <a:effectLst/>
                <a:latin typeface="Verdana" panose="020B0604030504040204" pitchFamily="34" charset="0"/>
              </a:rPr>
              <a:t>Application virtualization fools the computer into working as if the application is running on the local machine, while in fact it is running on a virtual machine (such as a server) in another location, using its operating system (OS), and being accessed by the local machine.</a:t>
            </a:r>
          </a:p>
          <a:p>
            <a:r>
              <a:rPr lang="en-SG" sz="1900" b="0" i="0" dirty="0">
                <a:effectLst/>
                <a:latin typeface="Verdana" panose="020B0604030504040204" pitchFamily="34" charset="0"/>
              </a:rPr>
              <a:t> Incompatibility problems with the local machine’s OS, or even bugs or poor quality code in the application, may be overcome by running virtual applications.</a:t>
            </a:r>
          </a:p>
          <a:p>
            <a:r>
              <a:rPr lang="en-SG" sz="1900" dirty="0">
                <a:latin typeface="Verdana" panose="020B0604030504040204" pitchFamily="34" charset="0"/>
              </a:rPr>
              <a:t>Any user from any location can use the same application using internet as the original application is located in a central server.</a:t>
            </a:r>
          </a:p>
          <a:p>
            <a:pPr marL="0" indent="0">
              <a:buNone/>
            </a:pPr>
            <a:endParaRPr lang="en-SG" sz="1900" b="0" i="0" dirty="0">
              <a:effectLst/>
              <a:latin typeface="Verdana" panose="020B0604030504040204" pitchFamily="34" charset="0"/>
            </a:endParaRPr>
          </a:p>
          <a:p>
            <a:endParaRPr lang="en-SG" sz="1900" dirty="0"/>
          </a:p>
        </p:txBody>
      </p:sp>
    </p:spTree>
    <p:extLst>
      <p:ext uri="{BB962C8B-B14F-4D97-AF65-F5344CB8AC3E}">
        <p14:creationId xmlns:p14="http://schemas.microsoft.com/office/powerpoint/2010/main" val="178048480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411255-8D86-0C4D-6185-BADD60BFE413}"/>
              </a:ext>
            </a:extLst>
          </p:cNvPr>
          <p:cNvSpPr>
            <a:spLocks noGrp="1"/>
          </p:cNvSpPr>
          <p:nvPr>
            <p:ph type="title"/>
          </p:nvPr>
        </p:nvSpPr>
        <p:spPr>
          <a:xfrm>
            <a:off x="841248" y="548640"/>
            <a:ext cx="3600860" cy="5431536"/>
          </a:xfrm>
        </p:spPr>
        <p:txBody>
          <a:bodyPr>
            <a:normAutofit/>
          </a:bodyPr>
          <a:lstStyle/>
          <a:p>
            <a:r>
              <a:rPr lang="en-SG" sz="5000"/>
              <a:t>Benefits of Application Virtualization</a:t>
            </a:r>
          </a:p>
        </p:txBody>
      </p:sp>
      <p:sp>
        <p:nvSpPr>
          <p:cNvPr id="13"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3F17A0-8F38-171D-437D-B800E13382CB}"/>
              </a:ext>
            </a:extLst>
          </p:cNvPr>
          <p:cNvSpPr>
            <a:spLocks noGrp="1"/>
          </p:cNvSpPr>
          <p:nvPr>
            <p:ph idx="1"/>
          </p:nvPr>
        </p:nvSpPr>
        <p:spPr>
          <a:xfrm>
            <a:off x="5126418" y="552091"/>
            <a:ext cx="6224335" cy="5431536"/>
          </a:xfrm>
        </p:spPr>
        <p:txBody>
          <a:bodyPr anchor="ctr">
            <a:normAutofit/>
          </a:bodyPr>
          <a:lstStyle/>
          <a:p>
            <a:pPr>
              <a:buFont typeface="Arial" panose="020B0604020202020204" pitchFamily="34" charset="0"/>
              <a:buChar char="•"/>
            </a:pPr>
            <a:r>
              <a:rPr lang="en-SG" sz="1500" b="0" i="0">
                <a:effectLst/>
                <a:latin typeface="-apple-system"/>
              </a:rPr>
              <a:t>It allows you to install the application to the server and make it virtual to be used by multiple users over the network. Thus reducing the need to install the desired applications on individual systems and saving the cost for installing and licensing the software for every machine.</a:t>
            </a:r>
          </a:p>
          <a:p>
            <a:pPr>
              <a:buFont typeface="Arial" panose="020B0604020202020204" pitchFamily="34" charset="0"/>
              <a:buChar char="•"/>
            </a:pPr>
            <a:r>
              <a:rPr lang="en-SG" sz="1500" b="0" i="0">
                <a:effectLst/>
                <a:latin typeface="-apple-system"/>
              </a:rPr>
              <a:t>This has made the deployment of the applications an easy task for the clients or partners. You can easily deliver the executable file of the desired application to your clients making the deployments easier.</a:t>
            </a:r>
          </a:p>
          <a:p>
            <a:pPr>
              <a:buFont typeface="Arial" panose="020B0604020202020204" pitchFamily="34" charset="0"/>
              <a:buChar char="•"/>
            </a:pPr>
            <a:r>
              <a:rPr lang="en-SG" sz="1500" b="0" i="0">
                <a:effectLst/>
                <a:latin typeface="-apple-system"/>
              </a:rPr>
              <a:t>You can place the virtualized applications anywhere on the server or make required copies, saving them in different locations. Thus you can use such applications on any type of endpoints either Windows, macOS, iOS, or Android. Thus providing you the portability and you do not have to worry if any of the endpoints have been compromised, you are still able to use your application from another endpoint.</a:t>
            </a:r>
          </a:p>
          <a:p>
            <a:pPr>
              <a:buFont typeface="Arial" panose="020B0604020202020204" pitchFamily="34" charset="0"/>
              <a:buChar char="•"/>
            </a:pPr>
            <a:r>
              <a:rPr lang="en-SG" sz="1500" b="0" i="0">
                <a:effectLst/>
                <a:latin typeface="-apple-system"/>
              </a:rPr>
              <a:t>You can easily remove the unwanted virtual applications directly thus saving you from uninstalling the applications from individual systems.</a:t>
            </a:r>
          </a:p>
          <a:p>
            <a:pPr>
              <a:buFont typeface="Arial" panose="020B0604020202020204" pitchFamily="34" charset="0"/>
              <a:buChar char="•"/>
            </a:pPr>
            <a:r>
              <a:rPr lang="en-SG" sz="1500" b="0" i="0">
                <a:effectLst/>
                <a:latin typeface="-apple-system"/>
              </a:rPr>
              <a:t>Having application virtualization will save you from having conflicts among various applications running on the system due to any compatibility issue.</a:t>
            </a:r>
          </a:p>
          <a:p>
            <a:pPr>
              <a:buFont typeface="Arial" panose="020B0604020202020204" pitchFamily="34" charset="0"/>
              <a:buChar char="•"/>
            </a:pPr>
            <a:r>
              <a:rPr lang="en-SG" sz="1500" b="0" i="0">
                <a:effectLst/>
                <a:latin typeface="-apple-system"/>
              </a:rPr>
              <a:t>This allows you to update the application only in a single place preventing you from making individual application updates for every system.</a:t>
            </a:r>
          </a:p>
          <a:p>
            <a:pPr>
              <a:buFont typeface="Arial" panose="020B0604020202020204" pitchFamily="34" charset="0"/>
              <a:buChar char="•"/>
            </a:pPr>
            <a:r>
              <a:rPr lang="en-SG" sz="1500" b="0" i="0">
                <a:effectLst/>
                <a:latin typeface="-apple-system"/>
              </a:rPr>
              <a:t>The virtualized application relies on the operating system of the host where it is installed. One need not worry about the OS installed at the endpoint or any other compatibility issue.</a:t>
            </a:r>
          </a:p>
          <a:p>
            <a:endParaRPr lang="en-SG" sz="1500"/>
          </a:p>
        </p:txBody>
      </p:sp>
    </p:spTree>
    <p:extLst>
      <p:ext uri="{BB962C8B-B14F-4D97-AF65-F5344CB8AC3E}">
        <p14:creationId xmlns:p14="http://schemas.microsoft.com/office/powerpoint/2010/main" val="301600289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58440-3838-4C1D-AEDE-62CF1F353F75}"/>
              </a:ext>
            </a:extLst>
          </p:cNvPr>
          <p:cNvSpPr>
            <a:spLocks noGrp="1"/>
          </p:cNvSpPr>
          <p:nvPr>
            <p:ph type="title"/>
          </p:nvPr>
        </p:nvSpPr>
        <p:spPr/>
        <p:txBody>
          <a:bodyPr/>
          <a:lstStyle/>
          <a:p>
            <a:r>
              <a:rPr lang="en-SG" dirty="0"/>
              <a:t>Storage Virtualization</a:t>
            </a:r>
          </a:p>
        </p:txBody>
      </p:sp>
      <p:sp>
        <p:nvSpPr>
          <p:cNvPr id="3" name="Content Placeholder 2">
            <a:extLst>
              <a:ext uri="{FF2B5EF4-FFF2-40B4-BE49-F238E27FC236}">
                <a16:creationId xmlns:a16="http://schemas.microsoft.com/office/drawing/2014/main" id="{49DDBA23-5559-4893-BCF4-83EAC35084D5}"/>
              </a:ext>
            </a:extLst>
          </p:cNvPr>
          <p:cNvSpPr>
            <a:spLocks noGrp="1"/>
          </p:cNvSpPr>
          <p:nvPr>
            <p:ph idx="1"/>
          </p:nvPr>
        </p:nvSpPr>
        <p:spPr/>
        <p:txBody>
          <a:bodyPr/>
          <a:lstStyle/>
          <a:p>
            <a:r>
              <a:rPr lang="en-SG" b="1" dirty="0"/>
              <a:t>Storage</a:t>
            </a:r>
            <a:r>
              <a:rPr lang="en-SG" dirty="0"/>
              <a:t> </a:t>
            </a:r>
            <a:r>
              <a:rPr lang="en-SG" b="1" dirty="0"/>
              <a:t>virtualization in Cloud Computing</a:t>
            </a:r>
            <a:r>
              <a:rPr lang="en-SG" dirty="0"/>
              <a:t> is nothing but the sharing of physical storage into multiple storage devices which further appears to be a single storage device.</a:t>
            </a:r>
          </a:p>
          <a:p>
            <a:r>
              <a:rPr lang="en-SG" dirty="0"/>
              <a:t> It can be also called as a group of an available storage device which simply manages from a central console. This virtualization provides numerous benefits such as easy backup, achieving, and recovery of the data.</a:t>
            </a:r>
          </a:p>
        </p:txBody>
      </p:sp>
    </p:spTree>
    <p:extLst>
      <p:ext uri="{BB962C8B-B14F-4D97-AF65-F5344CB8AC3E}">
        <p14:creationId xmlns:p14="http://schemas.microsoft.com/office/powerpoint/2010/main" val="420567687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CEF8E-B55A-4D74-983E-94453F2659E6}"/>
              </a:ext>
            </a:extLst>
          </p:cNvPr>
          <p:cNvSpPr>
            <a:spLocks noGrp="1"/>
          </p:cNvSpPr>
          <p:nvPr>
            <p:ph type="title"/>
          </p:nvPr>
        </p:nvSpPr>
        <p:spPr>
          <a:xfrm>
            <a:off x="838200" y="365125"/>
            <a:ext cx="10515600" cy="1325563"/>
          </a:xfrm>
        </p:spPr>
        <p:txBody>
          <a:bodyPr>
            <a:normAutofit/>
          </a:bodyPr>
          <a:lstStyle/>
          <a:p>
            <a:r>
              <a:rPr lang="en-SG" sz="5400"/>
              <a:t>Disadvantage of Virtualization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235F70B-EFF3-463D-9210-2E74EAD697C4}"/>
              </a:ext>
            </a:extLst>
          </p:cNvPr>
          <p:cNvSpPr>
            <a:spLocks noGrp="1"/>
          </p:cNvSpPr>
          <p:nvPr>
            <p:ph idx="1"/>
          </p:nvPr>
        </p:nvSpPr>
        <p:spPr>
          <a:xfrm>
            <a:off x="838200" y="1929384"/>
            <a:ext cx="10515600" cy="4251960"/>
          </a:xfrm>
        </p:spPr>
        <p:txBody>
          <a:bodyPr>
            <a:normAutofit/>
          </a:bodyPr>
          <a:lstStyle/>
          <a:p>
            <a:r>
              <a:rPr lang="en-SG" sz="2000" b="1"/>
              <a:t>Performance degradation:</a:t>
            </a:r>
          </a:p>
          <a:p>
            <a:pPr lvl="1"/>
            <a:r>
              <a:rPr lang="en-SG" sz="2000"/>
              <a:t>Performance is definitely one of the major concerns in using virtualization technology. </a:t>
            </a:r>
          </a:p>
          <a:p>
            <a:pPr lvl="1"/>
            <a:r>
              <a:rPr lang="en-SG" sz="2000" b="0" i="0">
                <a:effectLst/>
                <a:latin typeface="Open Sans" panose="020B0606030504020204" pitchFamily="34" charset="0"/>
              </a:rPr>
              <a:t>It is true that virtualization allows the optimum use of all resources. However, it is also a challenge when you need that additional boost sometimes, but it is not available.</a:t>
            </a:r>
          </a:p>
          <a:p>
            <a:pPr lvl="1"/>
            <a:r>
              <a:rPr lang="en-SG" sz="2000" b="0" i="0">
                <a:effectLst/>
                <a:latin typeface="Open Sans" panose="020B0606030504020204" pitchFamily="34" charset="0"/>
              </a:rPr>
              <a:t>Resources in virtualization are shared. The same resources that a single user might have consumed are now shared among three or four users.</a:t>
            </a:r>
          </a:p>
          <a:p>
            <a:pPr lvl="1"/>
            <a:r>
              <a:rPr lang="en-SG" sz="2000" b="0" i="0">
                <a:effectLst/>
                <a:latin typeface="Open Sans" panose="020B0606030504020204" pitchFamily="34" charset="0"/>
              </a:rPr>
              <a:t>The overall available resources might not be shared equally or may be shared in some ratio depending upon the tasks being run.</a:t>
            </a:r>
          </a:p>
          <a:p>
            <a:pPr lvl="1"/>
            <a:r>
              <a:rPr lang="en-SG" sz="2000" b="0" i="0">
                <a:effectLst/>
                <a:latin typeface="Open Sans" panose="020B0606030504020204" pitchFamily="34" charset="0"/>
              </a:rPr>
              <a:t>As the complexity of tasks increases, so does the need for performance from the system. It results in a substantially higher time required to complete the task.</a:t>
            </a:r>
          </a:p>
          <a:p>
            <a:pPr lvl="1"/>
            <a:endParaRPr lang="en-SG" sz="2000"/>
          </a:p>
        </p:txBody>
      </p:sp>
    </p:spTree>
    <p:extLst>
      <p:ext uri="{BB962C8B-B14F-4D97-AF65-F5344CB8AC3E}">
        <p14:creationId xmlns:p14="http://schemas.microsoft.com/office/powerpoint/2010/main" val="25638997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932A47-3743-45FB-9639-1786CE03C870}"/>
              </a:ext>
            </a:extLst>
          </p:cNvPr>
          <p:cNvSpPr>
            <a:spLocks noGrp="1"/>
          </p:cNvSpPr>
          <p:nvPr>
            <p:ph type="title"/>
          </p:nvPr>
        </p:nvSpPr>
        <p:spPr>
          <a:xfrm>
            <a:off x="838200" y="365125"/>
            <a:ext cx="10515600" cy="1325563"/>
          </a:xfrm>
        </p:spPr>
        <p:txBody>
          <a:bodyPr>
            <a:normAutofit/>
          </a:bodyPr>
          <a:lstStyle/>
          <a:p>
            <a:r>
              <a:rPr lang="en-SG" sz="5000"/>
              <a:t>Disadvantage of Virtualization (Cont..)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CE0D740-B5ED-4D43-A8DB-DCE50D1D2021}"/>
              </a:ext>
            </a:extLst>
          </p:cNvPr>
          <p:cNvSpPr>
            <a:spLocks noGrp="1"/>
          </p:cNvSpPr>
          <p:nvPr>
            <p:ph idx="1"/>
          </p:nvPr>
        </p:nvSpPr>
        <p:spPr>
          <a:xfrm>
            <a:off x="838200" y="1929384"/>
            <a:ext cx="10515600" cy="4251960"/>
          </a:xfrm>
        </p:spPr>
        <p:txBody>
          <a:bodyPr>
            <a:normAutofit/>
          </a:bodyPr>
          <a:lstStyle/>
          <a:p>
            <a:r>
              <a:rPr lang="en-SG" sz="2200" b="1" dirty="0"/>
              <a:t>Inefficiency and degraded user experience</a:t>
            </a:r>
            <a:r>
              <a:rPr lang="en-SG" sz="2200" dirty="0"/>
              <a:t>:</a:t>
            </a:r>
          </a:p>
          <a:p>
            <a:pPr lvl="1"/>
            <a:r>
              <a:rPr lang="en-SG" sz="2200" dirty="0"/>
              <a:t>Virtualization can sometime lead to an inefficient use of the host. </a:t>
            </a:r>
          </a:p>
          <a:p>
            <a:pPr lvl="1"/>
            <a:r>
              <a:rPr lang="en-SG" sz="2200" dirty="0"/>
              <a:t>In particular, some of the specific features of the host cannot be exposed by the abstraction layer and then become inaccessible.</a:t>
            </a:r>
          </a:p>
          <a:p>
            <a:pPr lvl="1"/>
            <a:r>
              <a:rPr lang="en-SG" sz="2200" dirty="0"/>
              <a:t> In the case of hardware virtualization, this could happen for device drivers: The virtual machine can sometime simply provide a default graphic card that maps only a subset of the features available in the host.</a:t>
            </a:r>
          </a:p>
          <a:p>
            <a:pPr lvl="1"/>
            <a:r>
              <a:rPr lang="en-SG" sz="2200" dirty="0"/>
              <a:t> In the case of programming-level virtual machines, some of the features of the underlying operating systems may become inaccessible unless specific libraries are used. </a:t>
            </a:r>
          </a:p>
        </p:txBody>
      </p:sp>
    </p:spTree>
    <p:extLst>
      <p:ext uri="{BB962C8B-B14F-4D97-AF65-F5344CB8AC3E}">
        <p14:creationId xmlns:p14="http://schemas.microsoft.com/office/powerpoint/2010/main" val="51395903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63C4A7-677C-4298-817F-219AC7656886}"/>
              </a:ext>
            </a:extLst>
          </p:cNvPr>
          <p:cNvSpPr>
            <a:spLocks noGrp="1"/>
          </p:cNvSpPr>
          <p:nvPr>
            <p:ph type="title"/>
          </p:nvPr>
        </p:nvSpPr>
        <p:spPr>
          <a:xfrm>
            <a:off x="838200" y="365125"/>
            <a:ext cx="10515600" cy="1325563"/>
          </a:xfrm>
        </p:spPr>
        <p:txBody>
          <a:bodyPr>
            <a:normAutofit/>
          </a:bodyPr>
          <a:lstStyle/>
          <a:p>
            <a:r>
              <a:rPr lang="en-SG" sz="5000"/>
              <a:t>Disadvantage of Virtualization (Cont..)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8114421-0D02-433F-A237-0CD48BDFF00F}"/>
              </a:ext>
            </a:extLst>
          </p:cNvPr>
          <p:cNvSpPr>
            <a:spLocks noGrp="1"/>
          </p:cNvSpPr>
          <p:nvPr>
            <p:ph idx="1"/>
          </p:nvPr>
        </p:nvSpPr>
        <p:spPr>
          <a:xfrm>
            <a:off x="838200" y="1929384"/>
            <a:ext cx="10515600" cy="4251960"/>
          </a:xfrm>
        </p:spPr>
        <p:txBody>
          <a:bodyPr>
            <a:normAutofit/>
          </a:bodyPr>
          <a:lstStyle/>
          <a:p>
            <a:r>
              <a:rPr lang="en-SG" sz="2200"/>
              <a:t> </a:t>
            </a:r>
            <a:r>
              <a:rPr lang="en-SG" sz="2200" b="1"/>
              <a:t>Security holes and new threats :</a:t>
            </a:r>
          </a:p>
          <a:p>
            <a:pPr lvl="1"/>
            <a:r>
              <a:rPr lang="en-SG" sz="2200"/>
              <a:t>Virtualization opens the door to a new and unexpected form of phishing.</a:t>
            </a:r>
          </a:p>
          <a:p>
            <a:pPr lvl="1"/>
            <a:r>
              <a:rPr lang="en-SG" sz="2200"/>
              <a:t>The capability of emulating a host in a completely transparent manner led the way to malicious programs that are designed to extract sensitive information from the guest.</a:t>
            </a:r>
          </a:p>
          <a:p>
            <a:pPr lvl="1"/>
            <a:r>
              <a:rPr lang="en-SG" sz="2200"/>
              <a:t> In the case of hardware virtualization, malicious programs can preload themselves before the operating system and act as a thin virtual machine manager toward it. </a:t>
            </a:r>
          </a:p>
          <a:p>
            <a:pPr lvl="1"/>
            <a:r>
              <a:rPr lang="en-SG" sz="2200"/>
              <a:t>The operating system is then controlled and can be manipulated to extract sensitive information of interest to third parties. </a:t>
            </a:r>
          </a:p>
        </p:txBody>
      </p:sp>
    </p:spTree>
    <p:extLst>
      <p:ext uri="{BB962C8B-B14F-4D97-AF65-F5344CB8AC3E}">
        <p14:creationId xmlns:p14="http://schemas.microsoft.com/office/powerpoint/2010/main" val="644301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5173209-CECA-44D4-8B31-7ECDDBC52A34}"/>
              </a:ext>
            </a:extLst>
          </p:cNvPr>
          <p:cNvSpPr>
            <a:spLocks noGrp="1"/>
          </p:cNvSpPr>
          <p:nvPr>
            <p:ph type="title"/>
          </p:nvPr>
        </p:nvSpPr>
        <p:spPr>
          <a:xfrm>
            <a:off x="643467" y="321734"/>
            <a:ext cx="10905066" cy="1135737"/>
          </a:xfrm>
        </p:spPr>
        <p:txBody>
          <a:bodyPr>
            <a:normAutofit/>
          </a:bodyPr>
          <a:lstStyle/>
          <a:p>
            <a:r>
              <a:rPr lang="en-SG" sz="3600"/>
              <a:t>Cont…</a:t>
            </a:r>
          </a:p>
        </p:txBody>
      </p:sp>
      <p:sp>
        <p:nvSpPr>
          <p:cNvPr id="3" name="Content Placeholder 2">
            <a:extLst>
              <a:ext uri="{FF2B5EF4-FFF2-40B4-BE49-F238E27FC236}">
                <a16:creationId xmlns:a16="http://schemas.microsoft.com/office/drawing/2014/main" id="{D0087788-5936-46E0-862C-E941F032671A}"/>
              </a:ext>
            </a:extLst>
          </p:cNvPr>
          <p:cNvSpPr>
            <a:spLocks noGrp="1"/>
          </p:cNvSpPr>
          <p:nvPr>
            <p:ph idx="1"/>
          </p:nvPr>
        </p:nvSpPr>
        <p:spPr>
          <a:xfrm>
            <a:off x="643467" y="1782981"/>
            <a:ext cx="10905066" cy="4393982"/>
          </a:xfrm>
        </p:spPr>
        <p:txBody>
          <a:bodyPr>
            <a:normAutofit/>
          </a:bodyPr>
          <a:lstStyle/>
          <a:p>
            <a:r>
              <a:rPr lang="en-SG" sz="2000" b="1"/>
              <a:t>Service Broker, Service Registry or Service Repository</a:t>
            </a:r>
            <a:r>
              <a:rPr lang="en-SG" sz="2000"/>
              <a:t>:</a:t>
            </a:r>
          </a:p>
          <a:p>
            <a:pPr lvl="1"/>
            <a:r>
              <a:rPr lang="en-SG" sz="2000" b="0" i="0">
                <a:effectLst/>
                <a:latin typeface="Georgia" panose="02040502050405020303" pitchFamily="18" charset="0"/>
              </a:rPr>
              <a:t>The main purpose of a service broker, service registry or service repository is to make the web service information available to the potential requester. </a:t>
            </a:r>
          </a:p>
          <a:p>
            <a:pPr lvl="1"/>
            <a:r>
              <a:rPr lang="en-SG" sz="2000" b="0" i="0">
                <a:effectLst/>
                <a:latin typeface="Georgia" panose="02040502050405020303" pitchFamily="18" charset="0"/>
              </a:rPr>
              <a:t>The one who administers the broker decides the scope of it.</a:t>
            </a:r>
          </a:p>
          <a:p>
            <a:pPr lvl="1"/>
            <a:r>
              <a:rPr lang="en-SG" sz="2000" b="0" i="0">
                <a:effectLst/>
                <a:latin typeface="Georgia" panose="02040502050405020303" pitchFamily="18" charset="0"/>
              </a:rPr>
              <a:t> While the public brokers can be accessed from anywhere, private brokers are only accessible by a limited number of users.</a:t>
            </a:r>
          </a:p>
          <a:p>
            <a:r>
              <a:rPr lang="en-SG" sz="2000" b="1">
                <a:latin typeface="Georgia" panose="02040502050405020303" pitchFamily="18" charset="0"/>
              </a:rPr>
              <a:t>Service Consumer:</a:t>
            </a:r>
          </a:p>
          <a:p>
            <a:pPr lvl="1"/>
            <a:r>
              <a:rPr lang="en-SG" sz="2000" b="0" i="0">
                <a:effectLst/>
                <a:latin typeface="Georgia" panose="02040502050405020303" pitchFamily="18" charset="0"/>
              </a:rPr>
              <a:t>Service Consumers can locate entries in the broker registry through different find operations for binding them to the service provider to invoke one of the services.</a:t>
            </a:r>
          </a:p>
          <a:p>
            <a:pPr lvl="1"/>
            <a:r>
              <a:rPr lang="en-SG" sz="2000" b="0" i="0">
                <a:effectLst/>
                <a:latin typeface="Georgia" panose="02040502050405020303" pitchFamily="18" charset="0"/>
              </a:rPr>
              <a:t> It develops the needed component for clients to bind and use the services.</a:t>
            </a:r>
            <a:endParaRPr lang="en-SG" sz="200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63690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E8DB905-9DF7-4589-B1E4-0B5828F683B9}"/>
              </a:ext>
            </a:extLst>
          </p:cNvPr>
          <p:cNvSpPr>
            <a:spLocks noGrp="1"/>
          </p:cNvSpPr>
          <p:nvPr>
            <p:ph type="title"/>
          </p:nvPr>
        </p:nvSpPr>
        <p:spPr>
          <a:xfrm>
            <a:off x="643467" y="321734"/>
            <a:ext cx="10905066" cy="1135737"/>
          </a:xfrm>
        </p:spPr>
        <p:txBody>
          <a:bodyPr>
            <a:normAutofit/>
          </a:bodyPr>
          <a:lstStyle/>
          <a:p>
            <a:r>
              <a:rPr lang="en-SG" sz="3600"/>
              <a:t>Benefits of SOA</a:t>
            </a:r>
          </a:p>
        </p:txBody>
      </p:sp>
      <p:sp>
        <p:nvSpPr>
          <p:cNvPr id="3" name="Content Placeholder 2">
            <a:extLst>
              <a:ext uri="{FF2B5EF4-FFF2-40B4-BE49-F238E27FC236}">
                <a16:creationId xmlns:a16="http://schemas.microsoft.com/office/drawing/2014/main" id="{921C456D-35E0-425B-8442-1859141D49BF}"/>
              </a:ext>
            </a:extLst>
          </p:cNvPr>
          <p:cNvSpPr>
            <a:spLocks noGrp="1"/>
          </p:cNvSpPr>
          <p:nvPr>
            <p:ph idx="1"/>
          </p:nvPr>
        </p:nvSpPr>
        <p:spPr>
          <a:xfrm>
            <a:off x="643467" y="1782981"/>
            <a:ext cx="10905066" cy="4393982"/>
          </a:xfrm>
        </p:spPr>
        <p:txBody>
          <a:bodyPr>
            <a:normAutofit/>
          </a:bodyPr>
          <a:lstStyle/>
          <a:p>
            <a:r>
              <a:rPr lang="en-SG" sz="2000" dirty="0"/>
              <a:t>SOA enables mutual data exchange between programs of different vendors without the need for additional programming or changes to the services.</a:t>
            </a:r>
          </a:p>
          <a:p>
            <a:pPr lvl="1"/>
            <a:r>
              <a:rPr lang="en-SG" sz="2000" dirty="0"/>
              <a:t>The services should be independent and they should have standard interfaces that can be called to perform their tasks in a standard way.</a:t>
            </a:r>
          </a:p>
          <a:p>
            <a:pPr lvl="1"/>
            <a:r>
              <a:rPr lang="en-SG" sz="2000" dirty="0">
                <a:solidFill>
                  <a:srgbClr val="FF0000"/>
                </a:solidFill>
              </a:rPr>
              <a:t>Also, a service need not have prior knowledge of the calling application and the application does not need to have knowledge about how the tasks are performed by a service.</a:t>
            </a:r>
          </a:p>
          <a:p>
            <a:endParaRPr lang="en-SG" sz="2000" dirty="0"/>
          </a:p>
        </p:txBody>
      </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Rectangle 2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50127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128F3BD-7564-4310-B528-888E64F87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8F3739-F412-41DA-A686-35A66FDF73B0}"/>
              </a:ext>
            </a:extLst>
          </p:cNvPr>
          <p:cNvSpPr>
            <a:spLocks noGrp="1"/>
          </p:cNvSpPr>
          <p:nvPr>
            <p:ph type="title"/>
          </p:nvPr>
        </p:nvSpPr>
        <p:spPr>
          <a:xfrm>
            <a:off x="1137036" y="609600"/>
            <a:ext cx="8548386" cy="1282459"/>
          </a:xfrm>
        </p:spPr>
        <p:txBody>
          <a:bodyPr>
            <a:normAutofit/>
          </a:bodyPr>
          <a:lstStyle/>
          <a:p>
            <a:r>
              <a:rPr lang="en-SG" dirty="0"/>
              <a:t>The Various Benefits of SOA</a:t>
            </a:r>
          </a:p>
        </p:txBody>
      </p:sp>
      <p:sp>
        <p:nvSpPr>
          <p:cNvPr id="3" name="Content Placeholder 2">
            <a:extLst>
              <a:ext uri="{FF2B5EF4-FFF2-40B4-BE49-F238E27FC236}">
                <a16:creationId xmlns:a16="http://schemas.microsoft.com/office/drawing/2014/main" id="{DE6D9545-7678-45BB-8ED2-D000A6D4AD3E}"/>
              </a:ext>
            </a:extLst>
          </p:cNvPr>
          <p:cNvSpPr>
            <a:spLocks noGrp="1"/>
          </p:cNvSpPr>
          <p:nvPr>
            <p:ph idx="1"/>
          </p:nvPr>
        </p:nvSpPr>
        <p:spPr>
          <a:xfrm>
            <a:off x="1137035" y="2147358"/>
            <a:ext cx="8548386" cy="4076394"/>
          </a:xfrm>
        </p:spPr>
        <p:txBody>
          <a:bodyPr>
            <a:normAutofit/>
          </a:bodyPr>
          <a:lstStyle/>
          <a:p>
            <a:r>
              <a:rPr lang="en-SG" sz="1900" b="1" dirty="0">
                <a:latin typeface="Georgia" panose="02040502050405020303" pitchFamily="18" charset="0"/>
              </a:rPr>
              <a:t>Reliability:</a:t>
            </a:r>
          </a:p>
          <a:p>
            <a:pPr lvl="1"/>
            <a:r>
              <a:rPr lang="en-SG" sz="1900" b="0" i="0" dirty="0">
                <a:effectLst/>
                <a:latin typeface="Georgia" panose="02040502050405020303" pitchFamily="18" charset="0"/>
              </a:rPr>
              <a:t>With small and independent services in the SOA, it becomes easier to test and debug the applications instead of debugging the massive code chunks, which makes the service-oriented architecture highly reliable.</a:t>
            </a:r>
          </a:p>
          <a:p>
            <a:r>
              <a:rPr lang="en-SG" sz="1900" b="1" dirty="0">
                <a:latin typeface="Georgia" panose="02040502050405020303" pitchFamily="18" charset="0"/>
              </a:rPr>
              <a:t>Location Independence:</a:t>
            </a:r>
          </a:p>
          <a:p>
            <a:pPr lvl="1"/>
            <a:r>
              <a:rPr lang="en-SG" sz="1900" b="0" i="0" dirty="0">
                <a:effectLst/>
                <a:latin typeface="Georgia" panose="02040502050405020303" pitchFamily="18" charset="0"/>
              </a:rPr>
              <a:t>Services are located through the service registry and can be accessed through Uniform Resource Locator (URL), therefore they can change their location over time without interrupting consumer experience on the system while making SOA location independent.</a:t>
            </a:r>
          </a:p>
          <a:p>
            <a:r>
              <a:rPr lang="en-SG" sz="1900" b="1" dirty="0">
                <a:latin typeface="Georgia" panose="02040502050405020303" pitchFamily="18" charset="0"/>
              </a:rPr>
              <a:t>Scalability:</a:t>
            </a:r>
          </a:p>
          <a:p>
            <a:pPr lvl="1"/>
            <a:r>
              <a:rPr lang="en-SG" sz="1900" b="0" i="0" dirty="0">
                <a:effectLst/>
                <a:latin typeface="Georgia" panose="02040502050405020303" pitchFamily="18" charset="0"/>
              </a:rPr>
              <a:t> Services of the service-oriented architecture operate on different servers within an environment, this increases its scalability.</a:t>
            </a:r>
            <a:br>
              <a:rPr lang="en-SG" sz="1900" dirty="0">
                <a:latin typeface="Georgia" panose="02040502050405020303" pitchFamily="18" charset="0"/>
              </a:rPr>
            </a:br>
            <a:endParaRPr lang="en-SG" sz="1900" b="1" dirty="0"/>
          </a:p>
        </p:txBody>
      </p:sp>
      <p:sp>
        <p:nvSpPr>
          <p:cNvPr id="10" name="Freeform: Shape 9">
            <a:extLst>
              <a:ext uri="{FF2B5EF4-FFF2-40B4-BE49-F238E27FC236}">
                <a16:creationId xmlns:a16="http://schemas.microsoft.com/office/drawing/2014/main" id="{82AA3C4E-019E-440F-87AB-67EFA9BE6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822456" y="-2"/>
            <a:ext cx="1368219" cy="6858000"/>
          </a:xfrm>
          <a:custGeom>
            <a:avLst/>
            <a:gdLst>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57645 w 1605470"/>
              <a:gd name="connsiteY188" fmla="*/ 474761 h 6858000"/>
              <a:gd name="connsiteX189" fmla="*/ 201693 w 1605470"/>
              <a:gd name="connsiteY189" fmla="*/ 469651 h 6858000"/>
              <a:gd name="connsiteX190" fmla="*/ 195012 w 1605470"/>
              <a:gd name="connsiteY190" fmla="*/ 448559 h 6858000"/>
              <a:gd name="connsiteX191" fmla="*/ 201434 w 1605470"/>
              <a:gd name="connsiteY191" fmla="*/ 441529 h 6858000"/>
              <a:gd name="connsiteX192" fmla="*/ 200655 w 1605470"/>
              <a:gd name="connsiteY192" fmla="*/ 428927 h 6858000"/>
              <a:gd name="connsiteX193" fmla="*/ 190059 w 1605470"/>
              <a:gd name="connsiteY193" fmla="*/ 430161 h 6858000"/>
              <a:gd name="connsiteX194" fmla="*/ 184450 w 1605470"/>
              <a:gd name="connsiteY194" fmla="*/ 396240 h 6858000"/>
              <a:gd name="connsiteX195" fmla="*/ 146196 w 1605470"/>
              <a:gd name="connsiteY195" fmla="*/ 358810 h 6858000"/>
              <a:gd name="connsiteX196" fmla="*/ 124571 w 1605470"/>
              <a:gd name="connsiteY196" fmla="*/ 302178 h 6858000"/>
              <a:gd name="connsiteX197" fmla="*/ 103243 w 1605470"/>
              <a:gd name="connsiteY197" fmla="*/ 211375 h 6858000"/>
              <a:gd name="connsiteX198" fmla="*/ 94571 w 1605470"/>
              <a:gd name="connsiteY198" fmla="*/ 184179 h 6858000"/>
              <a:gd name="connsiteX199" fmla="*/ 13437 w 1605470"/>
              <a:gd name="connsiteY199" fmla="*/ 19287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593254 w 1605470"/>
              <a:gd name="connsiteY132" fmla="*/ 2766463 h 6858000"/>
              <a:gd name="connsiteX133" fmla="*/ 613412 w 1605470"/>
              <a:gd name="connsiteY133" fmla="*/ 2731184 h 6858000"/>
              <a:gd name="connsiteX134" fmla="*/ 555080 w 1605470"/>
              <a:gd name="connsiteY134" fmla="*/ 2538816 h 6858000"/>
              <a:gd name="connsiteX135" fmla="*/ 551827 w 1605470"/>
              <a:gd name="connsiteY135" fmla="*/ 2485734 h 6858000"/>
              <a:gd name="connsiteX136" fmla="*/ 525179 w 1605470"/>
              <a:gd name="connsiteY136" fmla="*/ 2447068 h 6858000"/>
              <a:gd name="connsiteX137" fmla="*/ 529511 w 1605470"/>
              <a:gd name="connsiteY137" fmla="*/ 2425819 h 6858000"/>
              <a:gd name="connsiteX138" fmla="*/ 530521 w 1605470"/>
              <a:gd name="connsiteY138" fmla="*/ 2422066 h 6858000"/>
              <a:gd name="connsiteX139" fmla="*/ 528878 w 1605470"/>
              <a:gd name="connsiteY139" fmla="*/ 2408971 h 6858000"/>
              <a:gd name="connsiteX140" fmla="*/ 535510 w 1605470"/>
              <a:gd name="connsiteY140" fmla="*/ 2402874 h 6858000"/>
              <a:gd name="connsiteX141" fmla="*/ 538122 w 1605470"/>
              <a:gd name="connsiteY141" fmla="*/ 2381443 h 6858000"/>
              <a:gd name="connsiteX142" fmla="*/ 533116 w 1605470"/>
              <a:gd name="connsiteY142" fmla="*/ 2358011 h 6858000"/>
              <a:gd name="connsiteX143" fmla="*/ 501423 w 1605470"/>
              <a:gd name="connsiteY143" fmla="*/ 2249479 h 6858000"/>
              <a:gd name="connsiteX144" fmla="*/ 486968 w 1605470"/>
              <a:gd name="connsiteY144" fmla="*/ 2182937 h 6858000"/>
              <a:gd name="connsiteX145" fmla="*/ 488555 w 1605470"/>
              <a:gd name="connsiteY145" fmla="*/ 2155135 h 6858000"/>
              <a:gd name="connsiteX146" fmla="*/ 486013 w 1605470"/>
              <a:gd name="connsiteY146" fmla="*/ 2118008 h 6858000"/>
              <a:gd name="connsiteX147" fmla="*/ 487006 w 1605470"/>
              <a:gd name="connsiteY147" fmla="*/ 2050531 h 6858000"/>
              <a:gd name="connsiteX148" fmla="*/ 478812 w 1605470"/>
              <a:gd name="connsiteY148" fmla="*/ 1963269 h 6858000"/>
              <a:gd name="connsiteX149" fmla="*/ 442619 w 1605470"/>
              <a:gd name="connsiteY149" fmla="*/ 1910499 h 6858000"/>
              <a:gd name="connsiteX150" fmla="*/ 446785 w 1605470"/>
              <a:gd name="connsiteY150" fmla="*/ 1903212 h 6858000"/>
              <a:gd name="connsiteX151" fmla="*/ 436547 w 1605470"/>
              <a:gd name="connsiteY151" fmla="*/ 1861531 h 6858000"/>
              <a:gd name="connsiteX152" fmla="*/ 364290 w 1605470"/>
              <a:gd name="connsiteY152" fmla="*/ 1728772 h 6858000"/>
              <a:gd name="connsiteX153" fmla="*/ 345287 w 1605470"/>
              <a:gd name="connsiteY153" fmla="*/ 1646953 h 6858000"/>
              <a:gd name="connsiteX154" fmla="*/ 344412 w 1605470"/>
              <a:gd name="connsiteY154" fmla="*/ 1615777 h 6858000"/>
              <a:gd name="connsiteX155" fmla="*/ 342578 w 1605470"/>
              <a:gd name="connsiteY155" fmla="*/ 1563678 h 6858000"/>
              <a:gd name="connsiteX156" fmla="*/ 355658 w 1605470"/>
              <a:gd name="connsiteY156" fmla="*/ 1519474 h 6858000"/>
              <a:gd name="connsiteX157" fmla="*/ 348400 w 1605470"/>
              <a:gd name="connsiteY157" fmla="*/ 1477995 h 6858000"/>
              <a:gd name="connsiteX158" fmla="*/ 328025 w 1605470"/>
              <a:gd name="connsiteY158" fmla="*/ 1475165 h 6858000"/>
              <a:gd name="connsiteX159" fmla="*/ 326326 w 1605470"/>
              <a:gd name="connsiteY159" fmla="*/ 1428585 h 6858000"/>
              <a:gd name="connsiteX160" fmla="*/ 325799 w 1605470"/>
              <a:gd name="connsiteY160" fmla="*/ 1357181 h 6858000"/>
              <a:gd name="connsiteX161" fmla="*/ 320507 w 1605470"/>
              <a:gd name="connsiteY161" fmla="*/ 1347099 h 6858000"/>
              <a:gd name="connsiteX162" fmla="*/ 335347 w 1605470"/>
              <a:gd name="connsiteY162" fmla="*/ 1334233 h 6858000"/>
              <a:gd name="connsiteX163" fmla="*/ 342792 w 1605470"/>
              <a:gd name="connsiteY163" fmla="*/ 1307086 h 6858000"/>
              <a:gd name="connsiteX164" fmla="*/ 343980 w 1605470"/>
              <a:gd name="connsiteY164" fmla="*/ 1189033 h 6858000"/>
              <a:gd name="connsiteX165" fmla="*/ 348665 w 1605470"/>
              <a:gd name="connsiteY165" fmla="*/ 1168288 h 6858000"/>
              <a:gd name="connsiteX166" fmla="*/ 340947 w 1605470"/>
              <a:gd name="connsiteY166" fmla="*/ 1142577 h 6858000"/>
              <a:gd name="connsiteX167" fmla="*/ 330253 w 1605470"/>
              <a:gd name="connsiteY167" fmla="*/ 1088484 h 6858000"/>
              <a:gd name="connsiteX168" fmla="*/ 314647 w 1605470"/>
              <a:gd name="connsiteY168" fmla="*/ 1053424 h 6858000"/>
              <a:gd name="connsiteX169" fmla="*/ 322906 w 1605470"/>
              <a:gd name="connsiteY169" fmla="*/ 1044367 h 6858000"/>
              <a:gd name="connsiteX170" fmla="*/ 326818 w 1605470"/>
              <a:gd name="connsiteY170" fmla="*/ 1022828 h 6858000"/>
              <a:gd name="connsiteX171" fmla="*/ 320445 w 1605470"/>
              <a:gd name="connsiteY171" fmla="*/ 932283 h 6858000"/>
              <a:gd name="connsiteX172" fmla="*/ 322681 w 1605470"/>
              <a:gd name="connsiteY172" fmla="*/ 915925 h 6858000"/>
              <a:gd name="connsiteX173" fmla="*/ 315310 w 1605470"/>
              <a:gd name="connsiteY173" fmla="*/ 896999 h 6858000"/>
              <a:gd name="connsiteX174" fmla="*/ 284718 w 1605470"/>
              <a:gd name="connsiteY174" fmla="*/ 821517 h 6858000"/>
              <a:gd name="connsiteX175" fmla="*/ 270682 w 1605470"/>
              <a:gd name="connsiteY175" fmla="*/ 786519 h 6858000"/>
              <a:gd name="connsiteX176" fmla="*/ 265483 w 1605470"/>
              <a:gd name="connsiteY176" fmla="*/ 784963 h 6858000"/>
              <a:gd name="connsiteX177" fmla="*/ 270939 w 1605470"/>
              <a:gd name="connsiteY177" fmla="*/ 776648 h 6858000"/>
              <a:gd name="connsiteX178" fmla="*/ 263668 w 1605470"/>
              <a:gd name="connsiteY178" fmla="*/ 751353 h 6858000"/>
              <a:gd name="connsiteX179" fmla="*/ 254540 w 1605470"/>
              <a:gd name="connsiteY179" fmla="*/ 741965 h 6858000"/>
              <a:gd name="connsiteX180" fmla="*/ 252501 w 1605470"/>
              <a:gd name="connsiteY180" fmla="*/ 724635 h 6858000"/>
              <a:gd name="connsiteX181" fmla="*/ 248897 w 1605470"/>
              <a:gd name="connsiteY181" fmla="*/ 681659 h 6858000"/>
              <a:gd name="connsiteX182" fmla="*/ 234316 w 1605470"/>
              <a:gd name="connsiteY182" fmla="*/ 635218 h 6858000"/>
              <a:gd name="connsiteX183" fmla="*/ 239327 w 1605470"/>
              <a:gd name="connsiteY183" fmla="*/ 613763 h 6858000"/>
              <a:gd name="connsiteX184" fmla="*/ 225269 w 1605470"/>
              <a:gd name="connsiteY184" fmla="*/ 598582 h 6858000"/>
              <a:gd name="connsiteX185" fmla="*/ 224950 w 1605470"/>
              <a:gd name="connsiteY185" fmla="*/ 576846 h 6858000"/>
              <a:gd name="connsiteX186" fmla="*/ 204632 w 1605470"/>
              <a:gd name="connsiteY186" fmla="*/ 553868 h 6858000"/>
              <a:gd name="connsiteX187" fmla="*/ 239317 w 1605470"/>
              <a:gd name="connsiteY187" fmla="*/ 517614 h 6858000"/>
              <a:gd name="connsiteX188" fmla="*/ 201693 w 1605470"/>
              <a:gd name="connsiteY188" fmla="*/ 469651 h 6858000"/>
              <a:gd name="connsiteX189" fmla="*/ 195012 w 1605470"/>
              <a:gd name="connsiteY189" fmla="*/ 448559 h 6858000"/>
              <a:gd name="connsiteX190" fmla="*/ 201434 w 1605470"/>
              <a:gd name="connsiteY190" fmla="*/ 441529 h 6858000"/>
              <a:gd name="connsiteX191" fmla="*/ 200655 w 1605470"/>
              <a:gd name="connsiteY191" fmla="*/ 428927 h 6858000"/>
              <a:gd name="connsiteX192" fmla="*/ 190059 w 1605470"/>
              <a:gd name="connsiteY192" fmla="*/ 430161 h 6858000"/>
              <a:gd name="connsiteX193" fmla="*/ 184450 w 1605470"/>
              <a:gd name="connsiteY193" fmla="*/ 396240 h 6858000"/>
              <a:gd name="connsiteX194" fmla="*/ 146196 w 1605470"/>
              <a:gd name="connsiteY194" fmla="*/ 358810 h 6858000"/>
              <a:gd name="connsiteX195" fmla="*/ 124571 w 1605470"/>
              <a:gd name="connsiteY195" fmla="*/ 302178 h 6858000"/>
              <a:gd name="connsiteX196" fmla="*/ 103243 w 1605470"/>
              <a:gd name="connsiteY196" fmla="*/ 211375 h 6858000"/>
              <a:gd name="connsiteX197" fmla="*/ 94571 w 1605470"/>
              <a:gd name="connsiteY197" fmla="*/ 184179 h 6858000"/>
              <a:gd name="connsiteX198" fmla="*/ 13437 w 1605470"/>
              <a:gd name="connsiteY198" fmla="*/ 19287 h 6858000"/>
              <a:gd name="connsiteX199" fmla="*/ 0 w 1605470"/>
              <a:gd name="connsiteY19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06772 w 1605470"/>
              <a:gd name="connsiteY131" fmla="*/ 2847273 h 6858000"/>
              <a:gd name="connsiteX132" fmla="*/ 613412 w 1605470"/>
              <a:gd name="connsiteY132" fmla="*/ 2731184 h 6858000"/>
              <a:gd name="connsiteX133" fmla="*/ 555080 w 1605470"/>
              <a:gd name="connsiteY133" fmla="*/ 2538816 h 6858000"/>
              <a:gd name="connsiteX134" fmla="*/ 551827 w 1605470"/>
              <a:gd name="connsiteY134" fmla="*/ 2485734 h 6858000"/>
              <a:gd name="connsiteX135" fmla="*/ 525179 w 1605470"/>
              <a:gd name="connsiteY135" fmla="*/ 2447068 h 6858000"/>
              <a:gd name="connsiteX136" fmla="*/ 529511 w 1605470"/>
              <a:gd name="connsiteY136" fmla="*/ 2425819 h 6858000"/>
              <a:gd name="connsiteX137" fmla="*/ 530521 w 1605470"/>
              <a:gd name="connsiteY137" fmla="*/ 2422066 h 6858000"/>
              <a:gd name="connsiteX138" fmla="*/ 528878 w 1605470"/>
              <a:gd name="connsiteY138" fmla="*/ 2408971 h 6858000"/>
              <a:gd name="connsiteX139" fmla="*/ 535510 w 1605470"/>
              <a:gd name="connsiteY139" fmla="*/ 2402874 h 6858000"/>
              <a:gd name="connsiteX140" fmla="*/ 538122 w 1605470"/>
              <a:gd name="connsiteY140" fmla="*/ 2381443 h 6858000"/>
              <a:gd name="connsiteX141" fmla="*/ 533116 w 1605470"/>
              <a:gd name="connsiteY141" fmla="*/ 2358011 h 6858000"/>
              <a:gd name="connsiteX142" fmla="*/ 501423 w 1605470"/>
              <a:gd name="connsiteY142" fmla="*/ 2249479 h 6858000"/>
              <a:gd name="connsiteX143" fmla="*/ 486968 w 1605470"/>
              <a:gd name="connsiteY143" fmla="*/ 2182937 h 6858000"/>
              <a:gd name="connsiteX144" fmla="*/ 488555 w 1605470"/>
              <a:gd name="connsiteY144" fmla="*/ 2155135 h 6858000"/>
              <a:gd name="connsiteX145" fmla="*/ 486013 w 1605470"/>
              <a:gd name="connsiteY145" fmla="*/ 2118008 h 6858000"/>
              <a:gd name="connsiteX146" fmla="*/ 487006 w 1605470"/>
              <a:gd name="connsiteY146" fmla="*/ 2050531 h 6858000"/>
              <a:gd name="connsiteX147" fmla="*/ 478812 w 1605470"/>
              <a:gd name="connsiteY147" fmla="*/ 1963269 h 6858000"/>
              <a:gd name="connsiteX148" fmla="*/ 442619 w 1605470"/>
              <a:gd name="connsiteY148" fmla="*/ 1910499 h 6858000"/>
              <a:gd name="connsiteX149" fmla="*/ 446785 w 1605470"/>
              <a:gd name="connsiteY149" fmla="*/ 1903212 h 6858000"/>
              <a:gd name="connsiteX150" fmla="*/ 436547 w 1605470"/>
              <a:gd name="connsiteY150" fmla="*/ 1861531 h 6858000"/>
              <a:gd name="connsiteX151" fmla="*/ 364290 w 1605470"/>
              <a:gd name="connsiteY151" fmla="*/ 1728772 h 6858000"/>
              <a:gd name="connsiteX152" fmla="*/ 345287 w 1605470"/>
              <a:gd name="connsiteY152" fmla="*/ 1646953 h 6858000"/>
              <a:gd name="connsiteX153" fmla="*/ 344412 w 1605470"/>
              <a:gd name="connsiteY153" fmla="*/ 1615777 h 6858000"/>
              <a:gd name="connsiteX154" fmla="*/ 342578 w 1605470"/>
              <a:gd name="connsiteY154" fmla="*/ 1563678 h 6858000"/>
              <a:gd name="connsiteX155" fmla="*/ 355658 w 1605470"/>
              <a:gd name="connsiteY155" fmla="*/ 1519474 h 6858000"/>
              <a:gd name="connsiteX156" fmla="*/ 348400 w 1605470"/>
              <a:gd name="connsiteY156" fmla="*/ 1477995 h 6858000"/>
              <a:gd name="connsiteX157" fmla="*/ 328025 w 1605470"/>
              <a:gd name="connsiteY157" fmla="*/ 1475165 h 6858000"/>
              <a:gd name="connsiteX158" fmla="*/ 326326 w 1605470"/>
              <a:gd name="connsiteY158" fmla="*/ 1428585 h 6858000"/>
              <a:gd name="connsiteX159" fmla="*/ 325799 w 1605470"/>
              <a:gd name="connsiteY159" fmla="*/ 1357181 h 6858000"/>
              <a:gd name="connsiteX160" fmla="*/ 320507 w 1605470"/>
              <a:gd name="connsiteY160" fmla="*/ 1347099 h 6858000"/>
              <a:gd name="connsiteX161" fmla="*/ 335347 w 1605470"/>
              <a:gd name="connsiteY161" fmla="*/ 1334233 h 6858000"/>
              <a:gd name="connsiteX162" fmla="*/ 342792 w 1605470"/>
              <a:gd name="connsiteY162" fmla="*/ 1307086 h 6858000"/>
              <a:gd name="connsiteX163" fmla="*/ 343980 w 1605470"/>
              <a:gd name="connsiteY163" fmla="*/ 1189033 h 6858000"/>
              <a:gd name="connsiteX164" fmla="*/ 348665 w 1605470"/>
              <a:gd name="connsiteY164" fmla="*/ 1168288 h 6858000"/>
              <a:gd name="connsiteX165" fmla="*/ 340947 w 1605470"/>
              <a:gd name="connsiteY165" fmla="*/ 1142577 h 6858000"/>
              <a:gd name="connsiteX166" fmla="*/ 330253 w 1605470"/>
              <a:gd name="connsiteY166" fmla="*/ 1088484 h 6858000"/>
              <a:gd name="connsiteX167" fmla="*/ 314647 w 1605470"/>
              <a:gd name="connsiteY167" fmla="*/ 1053424 h 6858000"/>
              <a:gd name="connsiteX168" fmla="*/ 322906 w 1605470"/>
              <a:gd name="connsiteY168" fmla="*/ 1044367 h 6858000"/>
              <a:gd name="connsiteX169" fmla="*/ 326818 w 1605470"/>
              <a:gd name="connsiteY169" fmla="*/ 1022828 h 6858000"/>
              <a:gd name="connsiteX170" fmla="*/ 320445 w 1605470"/>
              <a:gd name="connsiteY170" fmla="*/ 932283 h 6858000"/>
              <a:gd name="connsiteX171" fmla="*/ 322681 w 1605470"/>
              <a:gd name="connsiteY171" fmla="*/ 915925 h 6858000"/>
              <a:gd name="connsiteX172" fmla="*/ 315310 w 1605470"/>
              <a:gd name="connsiteY172" fmla="*/ 896999 h 6858000"/>
              <a:gd name="connsiteX173" fmla="*/ 284718 w 1605470"/>
              <a:gd name="connsiteY173" fmla="*/ 821517 h 6858000"/>
              <a:gd name="connsiteX174" fmla="*/ 270682 w 1605470"/>
              <a:gd name="connsiteY174" fmla="*/ 786519 h 6858000"/>
              <a:gd name="connsiteX175" fmla="*/ 265483 w 1605470"/>
              <a:gd name="connsiteY175" fmla="*/ 784963 h 6858000"/>
              <a:gd name="connsiteX176" fmla="*/ 270939 w 1605470"/>
              <a:gd name="connsiteY176" fmla="*/ 776648 h 6858000"/>
              <a:gd name="connsiteX177" fmla="*/ 263668 w 1605470"/>
              <a:gd name="connsiteY177" fmla="*/ 751353 h 6858000"/>
              <a:gd name="connsiteX178" fmla="*/ 254540 w 1605470"/>
              <a:gd name="connsiteY178" fmla="*/ 741965 h 6858000"/>
              <a:gd name="connsiteX179" fmla="*/ 252501 w 1605470"/>
              <a:gd name="connsiteY179" fmla="*/ 724635 h 6858000"/>
              <a:gd name="connsiteX180" fmla="*/ 248897 w 1605470"/>
              <a:gd name="connsiteY180" fmla="*/ 681659 h 6858000"/>
              <a:gd name="connsiteX181" fmla="*/ 234316 w 1605470"/>
              <a:gd name="connsiteY181" fmla="*/ 635218 h 6858000"/>
              <a:gd name="connsiteX182" fmla="*/ 239327 w 1605470"/>
              <a:gd name="connsiteY182" fmla="*/ 613763 h 6858000"/>
              <a:gd name="connsiteX183" fmla="*/ 225269 w 1605470"/>
              <a:gd name="connsiteY183" fmla="*/ 598582 h 6858000"/>
              <a:gd name="connsiteX184" fmla="*/ 224950 w 1605470"/>
              <a:gd name="connsiteY184" fmla="*/ 576846 h 6858000"/>
              <a:gd name="connsiteX185" fmla="*/ 204632 w 1605470"/>
              <a:gd name="connsiteY185" fmla="*/ 553868 h 6858000"/>
              <a:gd name="connsiteX186" fmla="*/ 239317 w 1605470"/>
              <a:gd name="connsiteY186" fmla="*/ 517614 h 6858000"/>
              <a:gd name="connsiteX187" fmla="*/ 201693 w 1605470"/>
              <a:gd name="connsiteY187" fmla="*/ 469651 h 6858000"/>
              <a:gd name="connsiteX188" fmla="*/ 195012 w 1605470"/>
              <a:gd name="connsiteY188" fmla="*/ 448559 h 6858000"/>
              <a:gd name="connsiteX189" fmla="*/ 201434 w 1605470"/>
              <a:gd name="connsiteY189" fmla="*/ 441529 h 6858000"/>
              <a:gd name="connsiteX190" fmla="*/ 200655 w 1605470"/>
              <a:gd name="connsiteY190" fmla="*/ 428927 h 6858000"/>
              <a:gd name="connsiteX191" fmla="*/ 190059 w 1605470"/>
              <a:gd name="connsiteY191" fmla="*/ 430161 h 6858000"/>
              <a:gd name="connsiteX192" fmla="*/ 184450 w 1605470"/>
              <a:gd name="connsiteY192" fmla="*/ 396240 h 6858000"/>
              <a:gd name="connsiteX193" fmla="*/ 146196 w 1605470"/>
              <a:gd name="connsiteY193" fmla="*/ 358810 h 6858000"/>
              <a:gd name="connsiteX194" fmla="*/ 124571 w 1605470"/>
              <a:gd name="connsiteY194" fmla="*/ 302178 h 6858000"/>
              <a:gd name="connsiteX195" fmla="*/ 103243 w 1605470"/>
              <a:gd name="connsiteY195" fmla="*/ 211375 h 6858000"/>
              <a:gd name="connsiteX196" fmla="*/ 94571 w 1605470"/>
              <a:gd name="connsiteY196" fmla="*/ 184179 h 6858000"/>
              <a:gd name="connsiteX197" fmla="*/ 13437 w 1605470"/>
              <a:gd name="connsiteY197" fmla="*/ 19287 h 6858000"/>
              <a:gd name="connsiteX198" fmla="*/ 0 w 1605470"/>
              <a:gd name="connsiteY19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13412 w 1605470"/>
              <a:gd name="connsiteY131" fmla="*/ 2731184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55080 w 1605470"/>
              <a:gd name="connsiteY132" fmla="*/ 2538816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70939 w 1605470"/>
              <a:gd name="connsiteY175" fmla="*/ 776648 h 6858000"/>
              <a:gd name="connsiteX176" fmla="*/ 263668 w 1605470"/>
              <a:gd name="connsiteY176" fmla="*/ 751353 h 6858000"/>
              <a:gd name="connsiteX177" fmla="*/ 254540 w 1605470"/>
              <a:gd name="connsiteY177" fmla="*/ 741965 h 6858000"/>
              <a:gd name="connsiteX178" fmla="*/ 252501 w 1605470"/>
              <a:gd name="connsiteY178" fmla="*/ 724635 h 6858000"/>
              <a:gd name="connsiteX179" fmla="*/ 248897 w 1605470"/>
              <a:gd name="connsiteY179" fmla="*/ 681659 h 6858000"/>
              <a:gd name="connsiteX180" fmla="*/ 234316 w 1605470"/>
              <a:gd name="connsiteY180" fmla="*/ 635218 h 6858000"/>
              <a:gd name="connsiteX181" fmla="*/ 239327 w 1605470"/>
              <a:gd name="connsiteY181" fmla="*/ 613763 h 6858000"/>
              <a:gd name="connsiteX182" fmla="*/ 225269 w 1605470"/>
              <a:gd name="connsiteY182" fmla="*/ 598582 h 6858000"/>
              <a:gd name="connsiteX183" fmla="*/ 224950 w 1605470"/>
              <a:gd name="connsiteY183" fmla="*/ 576846 h 6858000"/>
              <a:gd name="connsiteX184" fmla="*/ 204632 w 1605470"/>
              <a:gd name="connsiteY184" fmla="*/ 553868 h 6858000"/>
              <a:gd name="connsiteX185" fmla="*/ 239317 w 1605470"/>
              <a:gd name="connsiteY185" fmla="*/ 517614 h 6858000"/>
              <a:gd name="connsiteX186" fmla="*/ 201693 w 1605470"/>
              <a:gd name="connsiteY186" fmla="*/ 469651 h 6858000"/>
              <a:gd name="connsiteX187" fmla="*/ 195012 w 1605470"/>
              <a:gd name="connsiteY187" fmla="*/ 448559 h 6858000"/>
              <a:gd name="connsiteX188" fmla="*/ 201434 w 1605470"/>
              <a:gd name="connsiteY188" fmla="*/ 441529 h 6858000"/>
              <a:gd name="connsiteX189" fmla="*/ 200655 w 1605470"/>
              <a:gd name="connsiteY189" fmla="*/ 428927 h 6858000"/>
              <a:gd name="connsiteX190" fmla="*/ 190059 w 1605470"/>
              <a:gd name="connsiteY190" fmla="*/ 430161 h 6858000"/>
              <a:gd name="connsiteX191" fmla="*/ 184450 w 1605470"/>
              <a:gd name="connsiteY191" fmla="*/ 396240 h 6858000"/>
              <a:gd name="connsiteX192" fmla="*/ 146196 w 1605470"/>
              <a:gd name="connsiteY192" fmla="*/ 358810 h 6858000"/>
              <a:gd name="connsiteX193" fmla="*/ 124571 w 1605470"/>
              <a:gd name="connsiteY193" fmla="*/ 302178 h 6858000"/>
              <a:gd name="connsiteX194" fmla="*/ 103243 w 1605470"/>
              <a:gd name="connsiteY194" fmla="*/ 211375 h 6858000"/>
              <a:gd name="connsiteX195" fmla="*/ 94571 w 1605470"/>
              <a:gd name="connsiteY195" fmla="*/ 184179 h 6858000"/>
              <a:gd name="connsiteX196" fmla="*/ 13437 w 1605470"/>
              <a:gd name="connsiteY196" fmla="*/ 19287 h 6858000"/>
              <a:gd name="connsiteX197" fmla="*/ 0 w 1605470"/>
              <a:gd name="connsiteY19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5483 w 1605470"/>
              <a:gd name="connsiteY174" fmla="*/ 784963 h 6858000"/>
              <a:gd name="connsiteX175" fmla="*/ 263668 w 1605470"/>
              <a:gd name="connsiteY175" fmla="*/ 751353 h 6858000"/>
              <a:gd name="connsiteX176" fmla="*/ 254540 w 1605470"/>
              <a:gd name="connsiteY176" fmla="*/ 741965 h 6858000"/>
              <a:gd name="connsiteX177" fmla="*/ 252501 w 1605470"/>
              <a:gd name="connsiteY177" fmla="*/ 724635 h 6858000"/>
              <a:gd name="connsiteX178" fmla="*/ 248897 w 1605470"/>
              <a:gd name="connsiteY178" fmla="*/ 681659 h 6858000"/>
              <a:gd name="connsiteX179" fmla="*/ 234316 w 1605470"/>
              <a:gd name="connsiteY179" fmla="*/ 635218 h 6858000"/>
              <a:gd name="connsiteX180" fmla="*/ 239327 w 1605470"/>
              <a:gd name="connsiteY180" fmla="*/ 613763 h 6858000"/>
              <a:gd name="connsiteX181" fmla="*/ 225269 w 1605470"/>
              <a:gd name="connsiteY181" fmla="*/ 598582 h 6858000"/>
              <a:gd name="connsiteX182" fmla="*/ 224950 w 1605470"/>
              <a:gd name="connsiteY182" fmla="*/ 576846 h 6858000"/>
              <a:gd name="connsiteX183" fmla="*/ 204632 w 1605470"/>
              <a:gd name="connsiteY183" fmla="*/ 553868 h 6858000"/>
              <a:gd name="connsiteX184" fmla="*/ 239317 w 1605470"/>
              <a:gd name="connsiteY184" fmla="*/ 517614 h 6858000"/>
              <a:gd name="connsiteX185" fmla="*/ 201693 w 1605470"/>
              <a:gd name="connsiteY185" fmla="*/ 469651 h 6858000"/>
              <a:gd name="connsiteX186" fmla="*/ 195012 w 1605470"/>
              <a:gd name="connsiteY186" fmla="*/ 448559 h 6858000"/>
              <a:gd name="connsiteX187" fmla="*/ 201434 w 1605470"/>
              <a:gd name="connsiteY187" fmla="*/ 441529 h 6858000"/>
              <a:gd name="connsiteX188" fmla="*/ 200655 w 1605470"/>
              <a:gd name="connsiteY188" fmla="*/ 428927 h 6858000"/>
              <a:gd name="connsiteX189" fmla="*/ 190059 w 1605470"/>
              <a:gd name="connsiteY189" fmla="*/ 430161 h 6858000"/>
              <a:gd name="connsiteX190" fmla="*/ 184450 w 1605470"/>
              <a:gd name="connsiteY190" fmla="*/ 396240 h 6858000"/>
              <a:gd name="connsiteX191" fmla="*/ 146196 w 1605470"/>
              <a:gd name="connsiteY191" fmla="*/ 358810 h 6858000"/>
              <a:gd name="connsiteX192" fmla="*/ 124571 w 1605470"/>
              <a:gd name="connsiteY192" fmla="*/ 302178 h 6858000"/>
              <a:gd name="connsiteX193" fmla="*/ 103243 w 1605470"/>
              <a:gd name="connsiteY193" fmla="*/ 211375 h 6858000"/>
              <a:gd name="connsiteX194" fmla="*/ 94571 w 1605470"/>
              <a:gd name="connsiteY194" fmla="*/ 184179 h 6858000"/>
              <a:gd name="connsiteX195" fmla="*/ 13437 w 1605470"/>
              <a:gd name="connsiteY195" fmla="*/ 19287 h 6858000"/>
              <a:gd name="connsiteX196" fmla="*/ 0 w 1605470"/>
              <a:gd name="connsiteY19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70682 w 1605470"/>
              <a:gd name="connsiteY173" fmla="*/ 786519 h 6858000"/>
              <a:gd name="connsiteX174" fmla="*/ 263668 w 1605470"/>
              <a:gd name="connsiteY174" fmla="*/ 751353 h 6858000"/>
              <a:gd name="connsiteX175" fmla="*/ 254540 w 1605470"/>
              <a:gd name="connsiteY175" fmla="*/ 741965 h 6858000"/>
              <a:gd name="connsiteX176" fmla="*/ 252501 w 1605470"/>
              <a:gd name="connsiteY176" fmla="*/ 724635 h 6858000"/>
              <a:gd name="connsiteX177" fmla="*/ 248897 w 1605470"/>
              <a:gd name="connsiteY177" fmla="*/ 681659 h 6858000"/>
              <a:gd name="connsiteX178" fmla="*/ 234316 w 1605470"/>
              <a:gd name="connsiteY178" fmla="*/ 635218 h 6858000"/>
              <a:gd name="connsiteX179" fmla="*/ 239327 w 1605470"/>
              <a:gd name="connsiteY179" fmla="*/ 613763 h 6858000"/>
              <a:gd name="connsiteX180" fmla="*/ 225269 w 1605470"/>
              <a:gd name="connsiteY180" fmla="*/ 598582 h 6858000"/>
              <a:gd name="connsiteX181" fmla="*/ 224950 w 1605470"/>
              <a:gd name="connsiteY181" fmla="*/ 576846 h 6858000"/>
              <a:gd name="connsiteX182" fmla="*/ 204632 w 1605470"/>
              <a:gd name="connsiteY182" fmla="*/ 553868 h 6858000"/>
              <a:gd name="connsiteX183" fmla="*/ 239317 w 1605470"/>
              <a:gd name="connsiteY183" fmla="*/ 517614 h 6858000"/>
              <a:gd name="connsiteX184" fmla="*/ 201693 w 1605470"/>
              <a:gd name="connsiteY184" fmla="*/ 469651 h 6858000"/>
              <a:gd name="connsiteX185" fmla="*/ 195012 w 1605470"/>
              <a:gd name="connsiteY185" fmla="*/ 448559 h 6858000"/>
              <a:gd name="connsiteX186" fmla="*/ 201434 w 1605470"/>
              <a:gd name="connsiteY186" fmla="*/ 441529 h 6858000"/>
              <a:gd name="connsiteX187" fmla="*/ 200655 w 1605470"/>
              <a:gd name="connsiteY187" fmla="*/ 428927 h 6858000"/>
              <a:gd name="connsiteX188" fmla="*/ 190059 w 1605470"/>
              <a:gd name="connsiteY188" fmla="*/ 430161 h 6858000"/>
              <a:gd name="connsiteX189" fmla="*/ 184450 w 1605470"/>
              <a:gd name="connsiteY189" fmla="*/ 396240 h 6858000"/>
              <a:gd name="connsiteX190" fmla="*/ 146196 w 1605470"/>
              <a:gd name="connsiteY190" fmla="*/ 358810 h 6858000"/>
              <a:gd name="connsiteX191" fmla="*/ 124571 w 1605470"/>
              <a:gd name="connsiteY191" fmla="*/ 302178 h 6858000"/>
              <a:gd name="connsiteX192" fmla="*/ 103243 w 1605470"/>
              <a:gd name="connsiteY192" fmla="*/ 211375 h 6858000"/>
              <a:gd name="connsiteX193" fmla="*/ 94571 w 1605470"/>
              <a:gd name="connsiteY193" fmla="*/ 184179 h 6858000"/>
              <a:gd name="connsiteX194" fmla="*/ 13437 w 1605470"/>
              <a:gd name="connsiteY194" fmla="*/ 19287 h 6858000"/>
              <a:gd name="connsiteX195" fmla="*/ 0 w 1605470"/>
              <a:gd name="connsiteY19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33116 w 1605470"/>
              <a:gd name="connsiteY140" fmla="*/ 2358011 h 6858000"/>
              <a:gd name="connsiteX141" fmla="*/ 501423 w 1605470"/>
              <a:gd name="connsiteY141" fmla="*/ 2249479 h 6858000"/>
              <a:gd name="connsiteX142" fmla="*/ 486968 w 1605470"/>
              <a:gd name="connsiteY142" fmla="*/ 2182937 h 6858000"/>
              <a:gd name="connsiteX143" fmla="*/ 488555 w 1605470"/>
              <a:gd name="connsiteY143" fmla="*/ 2155135 h 6858000"/>
              <a:gd name="connsiteX144" fmla="*/ 486013 w 1605470"/>
              <a:gd name="connsiteY144" fmla="*/ 2118008 h 6858000"/>
              <a:gd name="connsiteX145" fmla="*/ 487006 w 1605470"/>
              <a:gd name="connsiteY145" fmla="*/ 2050531 h 6858000"/>
              <a:gd name="connsiteX146" fmla="*/ 478812 w 1605470"/>
              <a:gd name="connsiteY146" fmla="*/ 1963269 h 6858000"/>
              <a:gd name="connsiteX147" fmla="*/ 442619 w 1605470"/>
              <a:gd name="connsiteY147" fmla="*/ 1910499 h 6858000"/>
              <a:gd name="connsiteX148" fmla="*/ 446785 w 1605470"/>
              <a:gd name="connsiteY148" fmla="*/ 1903212 h 6858000"/>
              <a:gd name="connsiteX149" fmla="*/ 436547 w 1605470"/>
              <a:gd name="connsiteY149" fmla="*/ 1861531 h 6858000"/>
              <a:gd name="connsiteX150" fmla="*/ 364290 w 1605470"/>
              <a:gd name="connsiteY150" fmla="*/ 1728772 h 6858000"/>
              <a:gd name="connsiteX151" fmla="*/ 345287 w 1605470"/>
              <a:gd name="connsiteY151" fmla="*/ 1646953 h 6858000"/>
              <a:gd name="connsiteX152" fmla="*/ 344412 w 1605470"/>
              <a:gd name="connsiteY152" fmla="*/ 1615777 h 6858000"/>
              <a:gd name="connsiteX153" fmla="*/ 342578 w 1605470"/>
              <a:gd name="connsiteY153" fmla="*/ 1563678 h 6858000"/>
              <a:gd name="connsiteX154" fmla="*/ 355658 w 1605470"/>
              <a:gd name="connsiteY154" fmla="*/ 1519474 h 6858000"/>
              <a:gd name="connsiteX155" fmla="*/ 348400 w 1605470"/>
              <a:gd name="connsiteY155" fmla="*/ 1477995 h 6858000"/>
              <a:gd name="connsiteX156" fmla="*/ 328025 w 1605470"/>
              <a:gd name="connsiteY156" fmla="*/ 1475165 h 6858000"/>
              <a:gd name="connsiteX157" fmla="*/ 326326 w 1605470"/>
              <a:gd name="connsiteY157" fmla="*/ 1428585 h 6858000"/>
              <a:gd name="connsiteX158" fmla="*/ 325799 w 1605470"/>
              <a:gd name="connsiteY158" fmla="*/ 1357181 h 6858000"/>
              <a:gd name="connsiteX159" fmla="*/ 320507 w 1605470"/>
              <a:gd name="connsiteY159" fmla="*/ 1347099 h 6858000"/>
              <a:gd name="connsiteX160" fmla="*/ 335347 w 1605470"/>
              <a:gd name="connsiteY160" fmla="*/ 1334233 h 6858000"/>
              <a:gd name="connsiteX161" fmla="*/ 342792 w 1605470"/>
              <a:gd name="connsiteY161" fmla="*/ 1307086 h 6858000"/>
              <a:gd name="connsiteX162" fmla="*/ 343980 w 1605470"/>
              <a:gd name="connsiteY162" fmla="*/ 1189033 h 6858000"/>
              <a:gd name="connsiteX163" fmla="*/ 348665 w 1605470"/>
              <a:gd name="connsiteY163" fmla="*/ 1168288 h 6858000"/>
              <a:gd name="connsiteX164" fmla="*/ 340947 w 1605470"/>
              <a:gd name="connsiteY164" fmla="*/ 1142577 h 6858000"/>
              <a:gd name="connsiteX165" fmla="*/ 330253 w 1605470"/>
              <a:gd name="connsiteY165" fmla="*/ 1088484 h 6858000"/>
              <a:gd name="connsiteX166" fmla="*/ 314647 w 1605470"/>
              <a:gd name="connsiteY166" fmla="*/ 1053424 h 6858000"/>
              <a:gd name="connsiteX167" fmla="*/ 322906 w 1605470"/>
              <a:gd name="connsiteY167" fmla="*/ 1044367 h 6858000"/>
              <a:gd name="connsiteX168" fmla="*/ 326818 w 1605470"/>
              <a:gd name="connsiteY168" fmla="*/ 1022828 h 6858000"/>
              <a:gd name="connsiteX169" fmla="*/ 320445 w 1605470"/>
              <a:gd name="connsiteY169" fmla="*/ 932283 h 6858000"/>
              <a:gd name="connsiteX170" fmla="*/ 322681 w 1605470"/>
              <a:gd name="connsiteY170" fmla="*/ 915925 h 6858000"/>
              <a:gd name="connsiteX171" fmla="*/ 315310 w 1605470"/>
              <a:gd name="connsiteY171" fmla="*/ 896999 h 6858000"/>
              <a:gd name="connsiteX172" fmla="*/ 284718 w 1605470"/>
              <a:gd name="connsiteY172" fmla="*/ 821517 h 6858000"/>
              <a:gd name="connsiteX173" fmla="*/ 263668 w 1605470"/>
              <a:gd name="connsiteY173" fmla="*/ 751353 h 6858000"/>
              <a:gd name="connsiteX174" fmla="*/ 254540 w 1605470"/>
              <a:gd name="connsiteY174" fmla="*/ 741965 h 6858000"/>
              <a:gd name="connsiteX175" fmla="*/ 252501 w 1605470"/>
              <a:gd name="connsiteY175" fmla="*/ 724635 h 6858000"/>
              <a:gd name="connsiteX176" fmla="*/ 248897 w 1605470"/>
              <a:gd name="connsiteY176" fmla="*/ 681659 h 6858000"/>
              <a:gd name="connsiteX177" fmla="*/ 234316 w 1605470"/>
              <a:gd name="connsiteY177" fmla="*/ 635218 h 6858000"/>
              <a:gd name="connsiteX178" fmla="*/ 239327 w 1605470"/>
              <a:gd name="connsiteY178" fmla="*/ 613763 h 6858000"/>
              <a:gd name="connsiteX179" fmla="*/ 225269 w 1605470"/>
              <a:gd name="connsiteY179" fmla="*/ 598582 h 6858000"/>
              <a:gd name="connsiteX180" fmla="*/ 224950 w 1605470"/>
              <a:gd name="connsiteY180" fmla="*/ 576846 h 6858000"/>
              <a:gd name="connsiteX181" fmla="*/ 204632 w 1605470"/>
              <a:gd name="connsiteY181" fmla="*/ 553868 h 6858000"/>
              <a:gd name="connsiteX182" fmla="*/ 239317 w 1605470"/>
              <a:gd name="connsiteY182" fmla="*/ 517614 h 6858000"/>
              <a:gd name="connsiteX183" fmla="*/ 201693 w 1605470"/>
              <a:gd name="connsiteY183" fmla="*/ 469651 h 6858000"/>
              <a:gd name="connsiteX184" fmla="*/ 195012 w 1605470"/>
              <a:gd name="connsiteY184" fmla="*/ 448559 h 6858000"/>
              <a:gd name="connsiteX185" fmla="*/ 201434 w 1605470"/>
              <a:gd name="connsiteY185" fmla="*/ 441529 h 6858000"/>
              <a:gd name="connsiteX186" fmla="*/ 200655 w 1605470"/>
              <a:gd name="connsiteY186" fmla="*/ 428927 h 6858000"/>
              <a:gd name="connsiteX187" fmla="*/ 190059 w 1605470"/>
              <a:gd name="connsiteY187" fmla="*/ 430161 h 6858000"/>
              <a:gd name="connsiteX188" fmla="*/ 184450 w 1605470"/>
              <a:gd name="connsiteY188" fmla="*/ 396240 h 6858000"/>
              <a:gd name="connsiteX189" fmla="*/ 146196 w 1605470"/>
              <a:gd name="connsiteY189" fmla="*/ 358810 h 6858000"/>
              <a:gd name="connsiteX190" fmla="*/ 124571 w 1605470"/>
              <a:gd name="connsiteY190" fmla="*/ 302178 h 6858000"/>
              <a:gd name="connsiteX191" fmla="*/ 103243 w 1605470"/>
              <a:gd name="connsiteY191" fmla="*/ 211375 h 6858000"/>
              <a:gd name="connsiteX192" fmla="*/ 94571 w 1605470"/>
              <a:gd name="connsiteY192" fmla="*/ 184179 h 6858000"/>
              <a:gd name="connsiteX193" fmla="*/ 13437 w 1605470"/>
              <a:gd name="connsiteY193" fmla="*/ 19287 h 6858000"/>
              <a:gd name="connsiteX194" fmla="*/ 0 w 1605470"/>
              <a:gd name="connsiteY19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01423 w 1605470"/>
              <a:gd name="connsiteY140" fmla="*/ 2249479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64290 w 1605470"/>
              <a:gd name="connsiteY149" fmla="*/ 1728772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8025 w 1605470"/>
              <a:gd name="connsiteY155" fmla="*/ 1475165 h 6858000"/>
              <a:gd name="connsiteX156" fmla="*/ 326326 w 1605470"/>
              <a:gd name="connsiteY156" fmla="*/ 1428585 h 6858000"/>
              <a:gd name="connsiteX157" fmla="*/ 325799 w 1605470"/>
              <a:gd name="connsiteY157" fmla="*/ 1357181 h 6858000"/>
              <a:gd name="connsiteX158" fmla="*/ 320507 w 1605470"/>
              <a:gd name="connsiteY158" fmla="*/ 1347099 h 6858000"/>
              <a:gd name="connsiteX159" fmla="*/ 335347 w 1605470"/>
              <a:gd name="connsiteY159" fmla="*/ 1334233 h 6858000"/>
              <a:gd name="connsiteX160" fmla="*/ 342792 w 1605470"/>
              <a:gd name="connsiteY160" fmla="*/ 1307086 h 6858000"/>
              <a:gd name="connsiteX161" fmla="*/ 343980 w 1605470"/>
              <a:gd name="connsiteY161" fmla="*/ 1189033 h 6858000"/>
              <a:gd name="connsiteX162" fmla="*/ 348665 w 1605470"/>
              <a:gd name="connsiteY162" fmla="*/ 1168288 h 6858000"/>
              <a:gd name="connsiteX163" fmla="*/ 340947 w 1605470"/>
              <a:gd name="connsiteY163" fmla="*/ 1142577 h 6858000"/>
              <a:gd name="connsiteX164" fmla="*/ 330253 w 1605470"/>
              <a:gd name="connsiteY164" fmla="*/ 1088484 h 6858000"/>
              <a:gd name="connsiteX165" fmla="*/ 314647 w 1605470"/>
              <a:gd name="connsiteY165" fmla="*/ 1053424 h 6858000"/>
              <a:gd name="connsiteX166" fmla="*/ 322906 w 1605470"/>
              <a:gd name="connsiteY166" fmla="*/ 1044367 h 6858000"/>
              <a:gd name="connsiteX167" fmla="*/ 326818 w 1605470"/>
              <a:gd name="connsiteY167" fmla="*/ 1022828 h 6858000"/>
              <a:gd name="connsiteX168" fmla="*/ 320445 w 1605470"/>
              <a:gd name="connsiteY168" fmla="*/ 932283 h 6858000"/>
              <a:gd name="connsiteX169" fmla="*/ 322681 w 1605470"/>
              <a:gd name="connsiteY169" fmla="*/ 915925 h 6858000"/>
              <a:gd name="connsiteX170" fmla="*/ 315310 w 1605470"/>
              <a:gd name="connsiteY170" fmla="*/ 896999 h 6858000"/>
              <a:gd name="connsiteX171" fmla="*/ 284718 w 1605470"/>
              <a:gd name="connsiteY171" fmla="*/ 821517 h 6858000"/>
              <a:gd name="connsiteX172" fmla="*/ 263668 w 1605470"/>
              <a:gd name="connsiteY172" fmla="*/ 751353 h 6858000"/>
              <a:gd name="connsiteX173" fmla="*/ 254540 w 1605470"/>
              <a:gd name="connsiteY173" fmla="*/ 741965 h 6858000"/>
              <a:gd name="connsiteX174" fmla="*/ 252501 w 1605470"/>
              <a:gd name="connsiteY174" fmla="*/ 724635 h 6858000"/>
              <a:gd name="connsiteX175" fmla="*/ 248897 w 1605470"/>
              <a:gd name="connsiteY175" fmla="*/ 681659 h 6858000"/>
              <a:gd name="connsiteX176" fmla="*/ 234316 w 1605470"/>
              <a:gd name="connsiteY176" fmla="*/ 635218 h 6858000"/>
              <a:gd name="connsiteX177" fmla="*/ 239327 w 1605470"/>
              <a:gd name="connsiteY177" fmla="*/ 613763 h 6858000"/>
              <a:gd name="connsiteX178" fmla="*/ 225269 w 1605470"/>
              <a:gd name="connsiteY178" fmla="*/ 598582 h 6858000"/>
              <a:gd name="connsiteX179" fmla="*/ 224950 w 1605470"/>
              <a:gd name="connsiteY179" fmla="*/ 576846 h 6858000"/>
              <a:gd name="connsiteX180" fmla="*/ 204632 w 1605470"/>
              <a:gd name="connsiteY180" fmla="*/ 553868 h 6858000"/>
              <a:gd name="connsiteX181" fmla="*/ 239317 w 1605470"/>
              <a:gd name="connsiteY181" fmla="*/ 517614 h 6858000"/>
              <a:gd name="connsiteX182" fmla="*/ 201693 w 1605470"/>
              <a:gd name="connsiteY182" fmla="*/ 469651 h 6858000"/>
              <a:gd name="connsiteX183" fmla="*/ 195012 w 1605470"/>
              <a:gd name="connsiteY183" fmla="*/ 448559 h 6858000"/>
              <a:gd name="connsiteX184" fmla="*/ 201434 w 1605470"/>
              <a:gd name="connsiteY184" fmla="*/ 441529 h 6858000"/>
              <a:gd name="connsiteX185" fmla="*/ 200655 w 1605470"/>
              <a:gd name="connsiteY185" fmla="*/ 428927 h 6858000"/>
              <a:gd name="connsiteX186" fmla="*/ 190059 w 1605470"/>
              <a:gd name="connsiteY186" fmla="*/ 430161 h 6858000"/>
              <a:gd name="connsiteX187" fmla="*/ 184450 w 1605470"/>
              <a:gd name="connsiteY187" fmla="*/ 396240 h 6858000"/>
              <a:gd name="connsiteX188" fmla="*/ 146196 w 1605470"/>
              <a:gd name="connsiteY188" fmla="*/ 358810 h 6858000"/>
              <a:gd name="connsiteX189" fmla="*/ 124571 w 1605470"/>
              <a:gd name="connsiteY189" fmla="*/ 302178 h 6858000"/>
              <a:gd name="connsiteX190" fmla="*/ 103243 w 1605470"/>
              <a:gd name="connsiteY190" fmla="*/ 211375 h 6858000"/>
              <a:gd name="connsiteX191" fmla="*/ 94571 w 1605470"/>
              <a:gd name="connsiteY191" fmla="*/ 184179 h 6858000"/>
              <a:gd name="connsiteX192" fmla="*/ 13437 w 1605470"/>
              <a:gd name="connsiteY192" fmla="*/ 19287 h 6858000"/>
              <a:gd name="connsiteX193" fmla="*/ 0 w 1605470"/>
              <a:gd name="connsiteY19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6326 w 1605470"/>
              <a:gd name="connsiteY155" fmla="*/ 1428585 h 6858000"/>
              <a:gd name="connsiteX156" fmla="*/ 325799 w 1605470"/>
              <a:gd name="connsiteY156" fmla="*/ 1357181 h 6858000"/>
              <a:gd name="connsiteX157" fmla="*/ 320507 w 1605470"/>
              <a:gd name="connsiteY157" fmla="*/ 1347099 h 6858000"/>
              <a:gd name="connsiteX158" fmla="*/ 335347 w 1605470"/>
              <a:gd name="connsiteY158" fmla="*/ 1334233 h 6858000"/>
              <a:gd name="connsiteX159" fmla="*/ 342792 w 1605470"/>
              <a:gd name="connsiteY159" fmla="*/ 1307086 h 6858000"/>
              <a:gd name="connsiteX160" fmla="*/ 343980 w 1605470"/>
              <a:gd name="connsiteY160" fmla="*/ 1189033 h 6858000"/>
              <a:gd name="connsiteX161" fmla="*/ 348665 w 1605470"/>
              <a:gd name="connsiteY161" fmla="*/ 1168288 h 6858000"/>
              <a:gd name="connsiteX162" fmla="*/ 340947 w 1605470"/>
              <a:gd name="connsiteY162" fmla="*/ 1142577 h 6858000"/>
              <a:gd name="connsiteX163" fmla="*/ 330253 w 1605470"/>
              <a:gd name="connsiteY163" fmla="*/ 1088484 h 6858000"/>
              <a:gd name="connsiteX164" fmla="*/ 314647 w 1605470"/>
              <a:gd name="connsiteY164" fmla="*/ 1053424 h 6858000"/>
              <a:gd name="connsiteX165" fmla="*/ 322906 w 1605470"/>
              <a:gd name="connsiteY165" fmla="*/ 1044367 h 6858000"/>
              <a:gd name="connsiteX166" fmla="*/ 326818 w 1605470"/>
              <a:gd name="connsiteY166" fmla="*/ 1022828 h 6858000"/>
              <a:gd name="connsiteX167" fmla="*/ 320445 w 1605470"/>
              <a:gd name="connsiteY167" fmla="*/ 932283 h 6858000"/>
              <a:gd name="connsiteX168" fmla="*/ 322681 w 1605470"/>
              <a:gd name="connsiteY168" fmla="*/ 915925 h 6858000"/>
              <a:gd name="connsiteX169" fmla="*/ 315310 w 1605470"/>
              <a:gd name="connsiteY169" fmla="*/ 896999 h 6858000"/>
              <a:gd name="connsiteX170" fmla="*/ 284718 w 1605470"/>
              <a:gd name="connsiteY170" fmla="*/ 821517 h 6858000"/>
              <a:gd name="connsiteX171" fmla="*/ 263668 w 1605470"/>
              <a:gd name="connsiteY171" fmla="*/ 751353 h 6858000"/>
              <a:gd name="connsiteX172" fmla="*/ 254540 w 1605470"/>
              <a:gd name="connsiteY172" fmla="*/ 741965 h 6858000"/>
              <a:gd name="connsiteX173" fmla="*/ 252501 w 1605470"/>
              <a:gd name="connsiteY173" fmla="*/ 724635 h 6858000"/>
              <a:gd name="connsiteX174" fmla="*/ 248897 w 1605470"/>
              <a:gd name="connsiteY174" fmla="*/ 681659 h 6858000"/>
              <a:gd name="connsiteX175" fmla="*/ 234316 w 1605470"/>
              <a:gd name="connsiteY175" fmla="*/ 635218 h 6858000"/>
              <a:gd name="connsiteX176" fmla="*/ 239327 w 1605470"/>
              <a:gd name="connsiteY176" fmla="*/ 613763 h 6858000"/>
              <a:gd name="connsiteX177" fmla="*/ 225269 w 1605470"/>
              <a:gd name="connsiteY177" fmla="*/ 598582 h 6858000"/>
              <a:gd name="connsiteX178" fmla="*/ 224950 w 1605470"/>
              <a:gd name="connsiteY178" fmla="*/ 576846 h 6858000"/>
              <a:gd name="connsiteX179" fmla="*/ 204632 w 1605470"/>
              <a:gd name="connsiteY179" fmla="*/ 553868 h 6858000"/>
              <a:gd name="connsiteX180" fmla="*/ 239317 w 1605470"/>
              <a:gd name="connsiteY180" fmla="*/ 517614 h 6858000"/>
              <a:gd name="connsiteX181" fmla="*/ 201693 w 1605470"/>
              <a:gd name="connsiteY181" fmla="*/ 469651 h 6858000"/>
              <a:gd name="connsiteX182" fmla="*/ 195012 w 1605470"/>
              <a:gd name="connsiteY182" fmla="*/ 448559 h 6858000"/>
              <a:gd name="connsiteX183" fmla="*/ 201434 w 1605470"/>
              <a:gd name="connsiteY183" fmla="*/ 441529 h 6858000"/>
              <a:gd name="connsiteX184" fmla="*/ 200655 w 1605470"/>
              <a:gd name="connsiteY184" fmla="*/ 428927 h 6858000"/>
              <a:gd name="connsiteX185" fmla="*/ 190059 w 1605470"/>
              <a:gd name="connsiteY185" fmla="*/ 430161 h 6858000"/>
              <a:gd name="connsiteX186" fmla="*/ 184450 w 1605470"/>
              <a:gd name="connsiteY186" fmla="*/ 396240 h 6858000"/>
              <a:gd name="connsiteX187" fmla="*/ 146196 w 1605470"/>
              <a:gd name="connsiteY187" fmla="*/ 358810 h 6858000"/>
              <a:gd name="connsiteX188" fmla="*/ 124571 w 1605470"/>
              <a:gd name="connsiteY188" fmla="*/ 302178 h 6858000"/>
              <a:gd name="connsiteX189" fmla="*/ 103243 w 1605470"/>
              <a:gd name="connsiteY189" fmla="*/ 211375 h 6858000"/>
              <a:gd name="connsiteX190" fmla="*/ 94571 w 1605470"/>
              <a:gd name="connsiteY190" fmla="*/ 184179 h 6858000"/>
              <a:gd name="connsiteX191" fmla="*/ 13437 w 1605470"/>
              <a:gd name="connsiteY191" fmla="*/ 19287 h 6858000"/>
              <a:gd name="connsiteX192" fmla="*/ 0 w 1605470"/>
              <a:gd name="connsiteY19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45287 w 1605470"/>
              <a:gd name="connsiteY150" fmla="*/ 1646953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6818 w 1605470"/>
              <a:gd name="connsiteY165" fmla="*/ 1022828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906 w 1605470"/>
              <a:gd name="connsiteY164" fmla="*/ 1044367 h 6858000"/>
              <a:gd name="connsiteX165" fmla="*/ 322475 w 1605470"/>
              <a:gd name="connsiteY165" fmla="*/ 1002093 h 6858000"/>
              <a:gd name="connsiteX166" fmla="*/ 320445 w 1605470"/>
              <a:gd name="connsiteY166" fmla="*/ 932283 h 6858000"/>
              <a:gd name="connsiteX167" fmla="*/ 322681 w 1605470"/>
              <a:gd name="connsiteY167" fmla="*/ 915925 h 6858000"/>
              <a:gd name="connsiteX168" fmla="*/ 315310 w 1605470"/>
              <a:gd name="connsiteY168" fmla="*/ 896999 h 6858000"/>
              <a:gd name="connsiteX169" fmla="*/ 284718 w 1605470"/>
              <a:gd name="connsiteY169" fmla="*/ 821517 h 6858000"/>
              <a:gd name="connsiteX170" fmla="*/ 263668 w 1605470"/>
              <a:gd name="connsiteY170" fmla="*/ 751353 h 6858000"/>
              <a:gd name="connsiteX171" fmla="*/ 254540 w 1605470"/>
              <a:gd name="connsiteY171" fmla="*/ 741965 h 6858000"/>
              <a:gd name="connsiteX172" fmla="*/ 252501 w 1605470"/>
              <a:gd name="connsiteY172" fmla="*/ 724635 h 6858000"/>
              <a:gd name="connsiteX173" fmla="*/ 248897 w 1605470"/>
              <a:gd name="connsiteY173" fmla="*/ 681659 h 6858000"/>
              <a:gd name="connsiteX174" fmla="*/ 234316 w 1605470"/>
              <a:gd name="connsiteY174" fmla="*/ 635218 h 6858000"/>
              <a:gd name="connsiteX175" fmla="*/ 239327 w 1605470"/>
              <a:gd name="connsiteY175" fmla="*/ 613763 h 6858000"/>
              <a:gd name="connsiteX176" fmla="*/ 225269 w 1605470"/>
              <a:gd name="connsiteY176" fmla="*/ 598582 h 6858000"/>
              <a:gd name="connsiteX177" fmla="*/ 224950 w 1605470"/>
              <a:gd name="connsiteY177" fmla="*/ 576846 h 6858000"/>
              <a:gd name="connsiteX178" fmla="*/ 204632 w 1605470"/>
              <a:gd name="connsiteY178" fmla="*/ 553868 h 6858000"/>
              <a:gd name="connsiteX179" fmla="*/ 239317 w 1605470"/>
              <a:gd name="connsiteY179" fmla="*/ 517614 h 6858000"/>
              <a:gd name="connsiteX180" fmla="*/ 201693 w 1605470"/>
              <a:gd name="connsiteY180" fmla="*/ 469651 h 6858000"/>
              <a:gd name="connsiteX181" fmla="*/ 195012 w 1605470"/>
              <a:gd name="connsiteY181" fmla="*/ 448559 h 6858000"/>
              <a:gd name="connsiteX182" fmla="*/ 201434 w 1605470"/>
              <a:gd name="connsiteY182" fmla="*/ 441529 h 6858000"/>
              <a:gd name="connsiteX183" fmla="*/ 200655 w 1605470"/>
              <a:gd name="connsiteY183" fmla="*/ 428927 h 6858000"/>
              <a:gd name="connsiteX184" fmla="*/ 190059 w 1605470"/>
              <a:gd name="connsiteY184" fmla="*/ 430161 h 6858000"/>
              <a:gd name="connsiteX185" fmla="*/ 184450 w 1605470"/>
              <a:gd name="connsiteY185" fmla="*/ 396240 h 6858000"/>
              <a:gd name="connsiteX186" fmla="*/ 146196 w 1605470"/>
              <a:gd name="connsiteY186" fmla="*/ 358810 h 6858000"/>
              <a:gd name="connsiteX187" fmla="*/ 124571 w 1605470"/>
              <a:gd name="connsiteY187" fmla="*/ 302178 h 6858000"/>
              <a:gd name="connsiteX188" fmla="*/ 103243 w 1605470"/>
              <a:gd name="connsiteY188" fmla="*/ 211375 h 6858000"/>
              <a:gd name="connsiteX189" fmla="*/ 94571 w 1605470"/>
              <a:gd name="connsiteY189" fmla="*/ 184179 h 6858000"/>
              <a:gd name="connsiteX190" fmla="*/ 13437 w 1605470"/>
              <a:gd name="connsiteY190" fmla="*/ 19287 h 6858000"/>
              <a:gd name="connsiteX191" fmla="*/ 0 w 1605470"/>
              <a:gd name="connsiteY19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14647 w 1605470"/>
              <a:gd name="connsiteY163" fmla="*/ 1053424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35347 w 1605470"/>
              <a:gd name="connsiteY157" fmla="*/ 1334233 h 6858000"/>
              <a:gd name="connsiteX158" fmla="*/ 342792 w 1605470"/>
              <a:gd name="connsiteY158" fmla="*/ 1307086 h 6858000"/>
              <a:gd name="connsiteX159" fmla="*/ 343980 w 1605470"/>
              <a:gd name="connsiteY159" fmla="*/ 1189033 h 6858000"/>
              <a:gd name="connsiteX160" fmla="*/ 348665 w 1605470"/>
              <a:gd name="connsiteY160" fmla="*/ 1168288 h 6858000"/>
              <a:gd name="connsiteX161" fmla="*/ 340947 w 1605470"/>
              <a:gd name="connsiteY161" fmla="*/ 1142577 h 6858000"/>
              <a:gd name="connsiteX162" fmla="*/ 330253 w 1605470"/>
              <a:gd name="connsiteY162" fmla="*/ 1088484 h 6858000"/>
              <a:gd name="connsiteX163" fmla="*/ 336360 w 1605470"/>
              <a:gd name="connsiteY163" fmla="*/ 1045131 h 6858000"/>
              <a:gd name="connsiteX164" fmla="*/ 322475 w 1605470"/>
              <a:gd name="connsiteY164" fmla="*/ 1002093 h 6858000"/>
              <a:gd name="connsiteX165" fmla="*/ 320445 w 1605470"/>
              <a:gd name="connsiteY165" fmla="*/ 932283 h 6858000"/>
              <a:gd name="connsiteX166" fmla="*/ 322681 w 1605470"/>
              <a:gd name="connsiteY166" fmla="*/ 915925 h 6858000"/>
              <a:gd name="connsiteX167" fmla="*/ 315310 w 1605470"/>
              <a:gd name="connsiteY167" fmla="*/ 896999 h 6858000"/>
              <a:gd name="connsiteX168" fmla="*/ 284718 w 1605470"/>
              <a:gd name="connsiteY168" fmla="*/ 821517 h 6858000"/>
              <a:gd name="connsiteX169" fmla="*/ 263668 w 1605470"/>
              <a:gd name="connsiteY169" fmla="*/ 751353 h 6858000"/>
              <a:gd name="connsiteX170" fmla="*/ 254540 w 1605470"/>
              <a:gd name="connsiteY170" fmla="*/ 741965 h 6858000"/>
              <a:gd name="connsiteX171" fmla="*/ 252501 w 1605470"/>
              <a:gd name="connsiteY171" fmla="*/ 724635 h 6858000"/>
              <a:gd name="connsiteX172" fmla="*/ 248897 w 1605470"/>
              <a:gd name="connsiteY172" fmla="*/ 681659 h 6858000"/>
              <a:gd name="connsiteX173" fmla="*/ 234316 w 1605470"/>
              <a:gd name="connsiteY173" fmla="*/ 635218 h 6858000"/>
              <a:gd name="connsiteX174" fmla="*/ 239327 w 1605470"/>
              <a:gd name="connsiteY174" fmla="*/ 613763 h 6858000"/>
              <a:gd name="connsiteX175" fmla="*/ 225269 w 1605470"/>
              <a:gd name="connsiteY175" fmla="*/ 598582 h 6858000"/>
              <a:gd name="connsiteX176" fmla="*/ 224950 w 1605470"/>
              <a:gd name="connsiteY176" fmla="*/ 576846 h 6858000"/>
              <a:gd name="connsiteX177" fmla="*/ 204632 w 1605470"/>
              <a:gd name="connsiteY177" fmla="*/ 553868 h 6858000"/>
              <a:gd name="connsiteX178" fmla="*/ 239317 w 1605470"/>
              <a:gd name="connsiteY178" fmla="*/ 517614 h 6858000"/>
              <a:gd name="connsiteX179" fmla="*/ 201693 w 1605470"/>
              <a:gd name="connsiteY179" fmla="*/ 469651 h 6858000"/>
              <a:gd name="connsiteX180" fmla="*/ 195012 w 1605470"/>
              <a:gd name="connsiteY180" fmla="*/ 448559 h 6858000"/>
              <a:gd name="connsiteX181" fmla="*/ 201434 w 1605470"/>
              <a:gd name="connsiteY181" fmla="*/ 441529 h 6858000"/>
              <a:gd name="connsiteX182" fmla="*/ 200655 w 1605470"/>
              <a:gd name="connsiteY182" fmla="*/ 428927 h 6858000"/>
              <a:gd name="connsiteX183" fmla="*/ 190059 w 1605470"/>
              <a:gd name="connsiteY183" fmla="*/ 430161 h 6858000"/>
              <a:gd name="connsiteX184" fmla="*/ 184450 w 1605470"/>
              <a:gd name="connsiteY184" fmla="*/ 396240 h 6858000"/>
              <a:gd name="connsiteX185" fmla="*/ 146196 w 1605470"/>
              <a:gd name="connsiteY185" fmla="*/ 358810 h 6858000"/>
              <a:gd name="connsiteX186" fmla="*/ 124571 w 1605470"/>
              <a:gd name="connsiteY186" fmla="*/ 302178 h 6858000"/>
              <a:gd name="connsiteX187" fmla="*/ 103243 w 1605470"/>
              <a:gd name="connsiteY187" fmla="*/ 211375 h 6858000"/>
              <a:gd name="connsiteX188" fmla="*/ 94571 w 1605470"/>
              <a:gd name="connsiteY188" fmla="*/ 184179 h 6858000"/>
              <a:gd name="connsiteX189" fmla="*/ 13437 w 1605470"/>
              <a:gd name="connsiteY189" fmla="*/ 19287 h 6858000"/>
              <a:gd name="connsiteX190" fmla="*/ 0 w 1605470"/>
              <a:gd name="connsiteY19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20507 w 1605470"/>
              <a:gd name="connsiteY156" fmla="*/ 1347099 h 6858000"/>
              <a:gd name="connsiteX157" fmla="*/ 342792 w 1605470"/>
              <a:gd name="connsiteY157" fmla="*/ 1307086 h 6858000"/>
              <a:gd name="connsiteX158" fmla="*/ 343980 w 1605470"/>
              <a:gd name="connsiteY158" fmla="*/ 1189033 h 6858000"/>
              <a:gd name="connsiteX159" fmla="*/ 348665 w 1605470"/>
              <a:gd name="connsiteY159" fmla="*/ 1168288 h 6858000"/>
              <a:gd name="connsiteX160" fmla="*/ 340947 w 1605470"/>
              <a:gd name="connsiteY160" fmla="*/ 1142577 h 6858000"/>
              <a:gd name="connsiteX161" fmla="*/ 330253 w 1605470"/>
              <a:gd name="connsiteY161" fmla="*/ 1088484 h 6858000"/>
              <a:gd name="connsiteX162" fmla="*/ 336360 w 1605470"/>
              <a:gd name="connsiteY162" fmla="*/ 1045131 h 6858000"/>
              <a:gd name="connsiteX163" fmla="*/ 322475 w 1605470"/>
              <a:gd name="connsiteY163" fmla="*/ 1002093 h 6858000"/>
              <a:gd name="connsiteX164" fmla="*/ 320445 w 1605470"/>
              <a:gd name="connsiteY164" fmla="*/ 932283 h 6858000"/>
              <a:gd name="connsiteX165" fmla="*/ 322681 w 1605470"/>
              <a:gd name="connsiteY165" fmla="*/ 915925 h 6858000"/>
              <a:gd name="connsiteX166" fmla="*/ 315310 w 1605470"/>
              <a:gd name="connsiteY166" fmla="*/ 896999 h 6858000"/>
              <a:gd name="connsiteX167" fmla="*/ 284718 w 1605470"/>
              <a:gd name="connsiteY167" fmla="*/ 821517 h 6858000"/>
              <a:gd name="connsiteX168" fmla="*/ 263668 w 1605470"/>
              <a:gd name="connsiteY168" fmla="*/ 751353 h 6858000"/>
              <a:gd name="connsiteX169" fmla="*/ 254540 w 1605470"/>
              <a:gd name="connsiteY169" fmla="*/ 741965 h 6858000"/>
              <a:gd name="connsiteX170" fmla="*/ 252501 w 1605470"/>
              <a:gd name="connsiteY170" fmla="*/ 724635 h 6858000"/>
              <a:gd name="connsiteX171" fmla="*/ 248897 w 1605470"/>
              <a:gd name="connsiteY171" fmla="*/ 681659 h 6858000"/>
              <a:gd name="connsiteX172" fmla="*/ 234316 w 1605470"/>
              <a:gd name="connsiteY172" fmla="*/ 635218 h 6858000"/>
              <a:gd name="connsiteX173" fmla="*/ 239327 w 1605470"/>
              <a:gd name="connsiteY173" fmla="*/ 613763 h 6858000"/>
              <a:gd name="connsiteX174" fmla="*/ 225269 w 1605470"/>
              <a:gd name="connsiteY174" fmla="*/ 598582 h 6858000"/>
              <a:gd name="connsiteX175" fmla="*/ 224950 w 1605470"/>
              <a:gd name="connsiteY175" fmla="*/ 576846 h 6858000"/>
              <a:gd name="connsiteX176" fmla="*/ 204632 w 1605470"/>
              <a:gd name="connsiteY176" fmla="*/ 553868 h 6858000"/>
              <a:gd name="connsiteX177" fmla="*/ 239317 w 1605470"/>
              <a:gd name="connsiteY177" fmla="*/ 517614 h 6858000"/>
              <a:gd name="connsiteX178" fmla="*/ 201693 w 1605470"/>
              <a:gd name="connsiteY178" fmla="*/ 469651 h 6858000"/>
              <a:gd name="connsiteX179" fmla="*/ 195012 w 1605470"/>
              <a:gd name="connsiteY179" fmla="*/ 448559 h 6858000"/>
              <a:gd name="connsiteX180" fmla="*/ 201434 w 1605470"/>
              <a:gd name="connsiteY180" fmla="*/ 441529 h 6858000"/>
              <a:gd name="connsiteX181" fmla="*/ 200655 w 1605470"/>
              <a:gd name="connsiteY181" fmla="*/ 428927 h 6858000"/>
              <a:gd name="connsiteX182" fmla="*/ 190059 w 1605470"/>
              <a:gd name="connsiteY182" fmla="*/ 430161 h 6858000"/>
              <a:gd name="connsiteX183" fmla="*/ 184450 w 1605470"/>
              <a:gd name="connsiteY183" fmla="*/ 396240 h 6858000"/>
              <a:gd name="connsiteX184" fmla="*/ 146196 w 1605470"/>
              <a:gd name="connsiteY184" fmla="*/ 358810 h 6858000"/>
              <a:gd name="connsiteX185" fmla="*/ 124571 w 1605470"/>
              <a:gd name="connsiteY185" fmla="*/ 302178 h 6858000"/>
              <a:gd name="connsiteX186" fmla="*/ 103243 w 1605470"/>
              <a:gd name="connsiteY186" fmla="*/ 211375 h 6858000"/>
              <a:gd name="connsiteX187" fmla="*/ 94571 w 1605470"/>
              <a:gd name="connsiteY187" fmla="*/ 184179 h 6858000"/>
              <a:gd name="connsiteX188" fmla="*/ 13437 w 1605470"/>
              <a:gd name="connsiteY188" fmla="*/ 19287 h 6858000"/>
              <a:gd name="connsiteX189" fmla="*/ 0 w 1605470"/>
              <a:gd name="connsiteY18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25799 w 1605470"/>
              <a:gd name="connsiteY155" fmla="*/ 1357181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52501 w 1605470"/>
              <a:gd name="connsiteY169" fmla="*/ 724635 h 6858000"/>
              <a:gd name="connsiteX170" fmla="*/ 248897 w 1605470"/>
              <a:gd name="connsiteY170" fmla="*/ 681659 h 6858000"/>
              <a:gd name="connsiteX171" fmla="*/ 234316 w 1605470"/>
              <a:gd name="connsiteY171" fmla="*/ 635218 h 6858000"/>
              <a:gd name="connsiteX172" fmla="*/ 239327 w 1605470"/>
              <a:gd name="connsiteY172" fmla="*/ 613763 h 6858000"/>
              <a:gd name="connsiteX173" fmla="*/ 225269 w 1605470"/>
              <a:gd name="connsiteY173" fmla="*/ 598582 h 6858000"/>
              <a:gd name="connsiteX174" fmla="*/ 224950 w 1605470"/>
              <a:gd name="connsiteY174" fmla="*/ 576846 h 6858000"/>
              <a:gd name="connsiteX175" fmla="*/ 204632 w 1605470"/>
              <a:gd name="connsiteY175" fmla="*/ 553868 h 6858000"/>
              <a:gd name="connsiteX176" fmla="*/ 239317 w 1605470"/>
              <a:gd name="connsiteY176" fmla="*/ 517614 h 6858000"/>
              <a:gd name="connsiteX177" fmla="*/ 201693 w 1605470"/>
              <a:gd name="connsiteY177" fmla="*/ 469651 h 6858000"/>
              <a:gd name="connsiteX178" fmla="*/ 195012 w 1605470"/>
              <a:gd name="connsiteY178" fmla="*/ 448559 h 6858000"/>
              <a:gd name="connsiteX179" fmla="*/ 201434 w 1605470"/>
              <a:gd name="connsiteY179" fmla="*/ 441529 h 6858000"/>
              <a:gd name="connsiteX180" fmla="*/ 200655 w 1605470"/>
              <a:gd name="connsiteY180" fmla="*/ 428927 h 6858000"/>
              <a:gd name="connsiteX181" fmla="*/ 190059 w 1605470"/>
              <a:gd name="connsiteY181" fmla="*/ 430161 h 6858000"/>
              <a:gd name="connsiteX182" fmla="*/ 184450 w 1605470"/>
              <a:gd name="connsiteY182" fmla="*/ 396240 h 6858000"/>
              <a:gd name="connsiteX183" fmla="*/ 146196 w 1605470"/>
              <a:gd name="connsiteY183" fmla="*/ 358810 h 6858000"/>
              <a:gd name="connsiteX184" fmla="*/ 124571 w 1605470"/>
              <a:gd name="connsiteY184" fmla="*/ 302178 h 6858000"/>
              <a:gd name="connsiteX185" fmla="*/ 103243 w 1605470"/>
              <a:gd name="connsiteY185" fmla="*/ 211375 h 6858000"/>
              <a:gd name="connsiteX186" fmla="*/ 94571 w 1605470"/>
              <a:gd name="connsiteY186" fmla="*/ 184179 h 6858000"/>
              <a:gd name="connsiteX187" fmla="*/ 13437 w 1605470"/>
              <a:gd name="connsiteY187" fmla="*/ 19287 h 6858000"/>
              <a:gd name="connsiteX188" fmla="*/ 0 w 1605470"/>
              <a:gd name="connsiteY18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632 w 1605470"/>
              <a:gd name="connsiteY174" fmla="*/ 553868 h 6858000"/>
              <a:gd name="connsiteX175" fmla="*/ 239317 w 1605470"/>
              <a:gd name="connsiteY175" fmla="*/ 517614 h 6858000"/>
              <a:gd name="connsiteX176" fmla="*/ 201693 w 1605470"/>
              <a:gd name="connsiteY176" fmla="*/ 469651 h 6858000"/>
              <a:gd name="connsiteX177" fmla="*/ 195012 w 1605470"/>
              <a:gd name="connsiteY177" fmla="*/ 448559 h 6858000"/>
              <a:gd name="connsiteX178" fmla="*/ 201434 w 1605470"/>
              <a:gd name="connsiteY178" fmla="*/ 441529 h 6858000"/>
              <a:gd name="connsiteX179" fmla="*/ 200655 w 1605470"/>
              <a:gd name="connsiteY179" fmla="*/ 428927 h 6858000"/>
              <a:gd name="connsiteX180" fmla="*/ 190059 w 1605470"/>
              <a:gd name="connsiteY180" fmla="*/ 430161 h 6858000"/>
              <a:gd name="connsiteX181" fmla="*/ 184450 w 1605470"/>
              <a:gd name="connsiteY181" fmla="*/ 396240 h 6858000"/>
              <a:gd name="connsiteX182" fmla="*/ 146196 w 1605470"/>
              <a:gd name="connsiteY182" fmla="*/ 358810 h 6858000"/>
              <a:gd name="connsiteX183" fmla="*/ 124571 w 1605470"/>
              <a:gd name="connsiteY183" fmla="*/ 302178 h 6858000"/>
              <a:gd name="connsiteX184" fmla="*/ 103243 w 1605470"/>
              <a:gd name="connsiteY184" fmla="*/ 211375 h 6858000"/>
              <a:gd name="connsiteX185" fmla="*/ 94571 w 1605470"/>
              <a:gd name="connsiteY185" fmla="*/ 184179 h 6858000"/>
              <a:gd name="connsiteX186" fmla="*/ 13437 w 1605470"/>
              <a:gd name="connsiteY186" fmla="*/ 19287 h 6858000"/>
              <a:gd name="connsiteX187" fmla="*/ 0 w 1605470"/>
              <a:gd name="connsiteY18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46196 w 1605470"/>
              <a:gd name="connsiteY181" fmla="*/ 358810 h 6858000"/>
              <a:gd name="connsiteX182" fmla="*/ 124571 w 1605470"/>
              <a:gd name="connsiteY182" fmla="*/ 302178 h 6858000"/>
              <a:gd name="connsiteX183" fmla="*/ 103243 w 1605470"/>
              <a:gd name="connsiteY183" fmla="*/ 211375 h 6858000"/>
              <a:gd name="connsiteX184" fmla="*/ 94571 w 1605470"/>
              <a:gd name="connsiteY184" fmla="*/ 184179 h 6858000"/>
              <a:gd name="connsiteX185" fmla="*/ 13437 w 1605470"/>
              <a:gd name="connsiteY185" fmla="*/ 19287 h 6858000"/>
              <a:gd name="connsiteX186" fmla="*/ 0 w 1605470"/>
              <a:gd name="connsiteY18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84450 w 1605470"/>
              <a:gd name="connsiteY180" fmla="*/ 396240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01693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39317 w 1605470"/>
              <a:gd name="connsiteY174" fmla="*/ 517614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2475 w 1605470"/>
              <a:gd name="connsiteY162" fmla="*/ 1002093 h 6858000"/>
              <a:gd name="connsiteX163" fmla="*/ 320445 w 1605470"/>
              <a:gd name="connsiteY163" fmla="*/ 932283 h 6858000"/>
              <a:gd name="connsiteX164" fmla="*/ 322681 w 1605470"/>
              <a:gd name="connsiteY164" fmla="*/ 915925 h 6858000"/>
              <a:gd name="connsiteX165" fmla="*/ 315310 w 1605470"/>
              <a:gd name="connsiteY165" fmla="*/ 896999 h 6858000"/>
              <a:gd name="connsiteX166" fmla="*/ 284718 w 1605470"/>
              <a:gd name="connsiteY166" fmla="*/ 821517 h 6858000"/>
              <a:gd name="connsiteX167" fmla="*/ 263668 w 1605470"/>
              <a:gd name="connsiteY167" fmla="*/ 751353 h 6858000"/>
              <a:gd name="connsiteX168" fmla="*/ 254540 w 1605470"/>
              <a:gd name="connsiteY168" fmla="*/ 741965 h 6858000"/>
              <a:gd name="connsiteX169" fmla="*/ 248897 w 1605470"/>
              <a:gd name="connsiteY169" fmla="*/ 681659 h 6858000"/>
              <a:gd name="connsiteX170" fmla="*/ 234316 w 1605470"/>
              <a:gd name="connsiteY170" fmla="*/ 635218 h 6858000"/>
              <a:gd name="connsiteX171" fmla="*/ 239327 w 1605470"/>
              <a:gd name="connsiteY171" fmla="*/ 613763 h 6858000"/>
              <a:gd name="connsiteX172" fmla="*/ 225269 w 1605470"/>
              <a:gd name="connsiteY172" fmla="*/ 598582 h 6858000"/>
              <a:gd name="connsiteX173" fmla="*/ 224950 w 1605470"/>
              <a:gd name="connsiteY173" fmla="*/ 576846 h 6858000"/>
              <a:gd name="connsiteX174" fmla="*/ 204576 w 1605470"/>
              <a:gd name="connsiteY174" fmla="*/ 530055 h 6858000"/>
              <a:gd name="connsiteX175" fmla="*/ 219064 w 1605470"/>
              <a:gd name="connsiteY175" fmla="*/ 469651 h 6858000"/>
              <a:gd name="connsiteX176" fmla="*/ 195012 w 1605470"/>
              <a:gd name="connsiteY176" fmla="*/ 448559 h 6858000"/>
              <a:gd name="connsiteX177" fmla="*/ 201434 w 1605470"/>
              <a:gd name="connsiteY177" fmla="*/ 441529 h 6858000"/>
              <a:gd name="connsiteX178" fmla="*/ 200655 w 1605470"/>
              <a:gd name="connsiteY178" fmla="*/ 428927 h 6858000"/>
              <a:gd name="connsiteX179" fmla="*/ 190059 w 1605470"/>
              <a:gd name="connsiteY179" fmla="*/ 430161 h 6858000"/>
              <a:gd name="connsiteX180" fmla="*/ 167079 w 1605470"/>
              <a:gd name="connsiteY180" fmla="*/ 367211 h 6858000"/>
              <a:gd name="connsiteX181" fmla="*/ 124571 w 1605470"/>
              <a:gd name="connsiteY181" fmla="*/ 302178 h 6858000"/>
              <a:gd name="connsiteX182" fmla="*/ 103243 w 1605470"/>
              <a:gd name="connsiteY182" fmla="*/ 211375 h 6858000"/>
              <a:gd name="connsiteX183" fmla="*/ 94571 w 1605470"/>
              <a:gd name="connsiteY183" fmla="*/ 184179 h 6858000"/>
              <a:gd name="connsiteX184" fmla="*/ 13437 w 1605470"/>
              <a:gd name="connsiteY184" fmla="*/ 19287 h 6858000"/>
              <a:gd name="connsiteX185" fmla="*/ 0 w 1605470"/>
              <a:gd name="connsiteY18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36360 w 1605470"/>
              <a:gd name="connsiteY161" fmla="*/ 1045131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54540 w 1605470"/>
              <a:gd name="connsiteY167" fmla="*/ 741965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44412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596759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25179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30521 w 1605470"/>
              <a:gd name="connsiteY136" fmla="*/ 2422066 h 6858000"/>
              <a:gd name="connsiteX137" fmla="*/ 528878 w 1605470"/>
              <a:gd name="connsiteY137" fmla="*/ 2408971 h 6858000"/>
              <a:gd name="connsiteX138" fmla="*/ 535510 w 1605470"/>
              <a:gd name="connsiteY138" fmla="*/ 2402874 h 6858000"/>
              <a:gd name="connsiteX139" fmla="*/ 538122 w 1605470"/>
              <a:gd name="connsiteY139" fmla="*/ 2381443 h 6858000"/>
              <a:gd name="connsiteX140" fmla="*/ 514451 w 1605470"/>
              <a:gd name="connsiteY140" fmla="*/ 2261920 h 6858000"/>
              <a:gd name="connsiteX141" fmla="*/ 486968 w 1605470"/>
              <a:gd name="connsiteY141" fmla="*/ 2182937 h 6858000"/>
              <a:gd name="connsiteX142" fmla="*/ 488555 w 1605470"/>
              <a:gd name="connsiteY142" fmla="*/ 2155135 h 6858000"/>
              <a:gd name="connsiteX143" fmla="*/ 486013 w 1605470"/>
              <a:gd name="connsiteY143" fmla="*/ 2118008 h 6858000"/>
              <a:gd name="connsiteX144" fmla="*/ 487006 w 1605470"/>
              <a:gd name="connsiteY144" fmla="*/ 2050531 h 6858000"/>
              <a:gd name="connsiteX145" fmla="*/ 478812 w 1605470"/>
              <a:gd name="connsiteY145" fmla="*/ 1963269 h 6858000"/>
              <a:gd name="connsiteX146" fmla="*/ 442619 w 1605470"/>
              <a:gd name="connsiteY146" fmla="*/ 1910499 h 6858000"/>
              <a:gd name="connsiteX147" fmla="*/ 446785 w 1605470"/>
              <a:gd name="connsiteY147" fmla="*/ 1903212 h 6858000"/>
              <a:gd name="connsiteX148" fmla="*/ 436547 w 1605470"/>
              <a:gd name="connsiteY148" fmla="*/ 1861531 h 6858000"/>
              <a:gd name="connsiteX149" fmla="*/ 390346 w 1605470"/>
              <a:gd name="connsiteY149" fmla="*/ 1732919 h 6858000"/>
              <a:gd name="connsiteX150" fmla="*/ 362657 w 1605470"/>
              <a:gd name="connsiteY150" fmla="*/ 1663540 h 6858000"/>
              <a:gd name="connsiteX151" fmla="*/ 361783 w 1605470"/>
              <a:gd name="connsiteY151" fmla="*/ 1615777 h 6858000"/>
              <a:gd name="connsiteX152" fmla="*/ 342578 w 1605470"/>
              <a:gd name="connsiteY152" fmla="*/ 1563678 h 6858000"/>
              <a:gd name="connsiteX153" fmla="*/ 355658 w 1605470"/>
              <a:gd name="connsiteY153" fmla="*/ 1519474 h 6858000"/>
              <a:gd name="connsiteX154" fmla="*/ 348400 w 1605470"/>
              <a:gd name="connsiteY154" fmla="*/ 1477995 h 6858000"/>
              <a:gd name="connsiteX155" fmla="*/ 334485 w 1605470"/>
              <a:gd name="connsiteY155" fmla="*/ 1373769 h 6858000"/>
              <a:gd name="connsiteX156" fmla="*/ 342792 w 1605470"/>
              <a:gd name="connsiteY156" fmla="*/ 1307086 h 6858000"/>
              <a:gd name="connsiteX157" fmla="*/ 343980 w 1605470"/>
              <a:gd name="connsiteY157" fmla="*/ 1189033 h 6858000"/>
              <a:gd name="connsiteX158" fmla="*/ 348665 w 1605470"/>
              <a:gd name="connsiteY158" fmla="*/ 1168288 h 6858000"/>
              <a:gd name="connsiteX159" fmla="*/ 340947 w 1605470"/>
              <a:gd name="connsiteY159" fmla="*/ 1142577 h 6858000"/>
              <a:gd name="connsiteX160" fmla="*/ 330253 w 1605470"/>
              <a:gd name="connsiteY160" fmla="*/ 1088484 h 6858000"/>
              <a:gd name="connsiteX161" fmla="*/ 318989 w 1605470"/>
              <a:gd name="connsiteY161" fmla="*/ 1016103 h 6858000"/>
              <a:gd name="connsiteX162" fmla="*/ 320445 w 1605470"/>
              <a:gd name="connsiteY162" fmla="*/ 932283 h 6858000"/>
              <a:gd name="connsiteX163" fmla="*/ 322681 w 1605470"/>
              <a:gd name="connsiteY163" fmla="*/ 915925 h 6858000"/>
              <a:gd name="connsiteX164" fmla="*/ 315310 w 1605470"/>
              <a:gd name="connsiteY164" fmla="*/ 896999 h 6858000"/>
              <a:gd name="connsiteX165" fmla="*/ 284718 w 1605470"/>
              <a:gd name="connsiteY165" fmla="*/ 821517 h 6858000"/>
              <a:gd name="connsiteX166" fmla="*/ 263668 w 1605470"/>
              <a:gd name="connsiteY166" fmla="*/ 751353 h 6858000"/>
              <a:gd name="connsiteX167" fmla="*/ 263226 w 1605470"/>
              <a:gd name="connsiteY167" fmla="*/ 721230 h 6858000"/>
              <a:gd name="connsiteX168" fmla="*/ 248897 w 1605470"/>
              <a:gd name="connsiteY168" fmla="*/ 681659 h 6858000"/>
              <a:gd name="connsiteX169" fmla="*/ 234316 w 1605470"/>
              <a:gd name="connsiteY169" fmla="*/ 635218 h 6858000"/>
              <a:gd name="connsiteX170" fmla="*/ 239327 w 1605470"/>
              <a:gd name="connsiteY170" fmla="*/ 613763 h 6858000"/>
              <a:gd name="connsiteX171" fmla="*/ 225269 w 1605470"/>
              <a:gd name="connsiteY171" fmla="*/ 598582 h 6858000"/>
              <a:gd name="connsiteX172" fmla="*/ 224950 w 1605470"/>
              <a:gd name="connsiteY172" fmla="*/ 576846 h 6858000"/>
              <a:gd name="connsiteX173" fmla="*/ 204576 w 1605470"/>
              <a:gd name="connsiteY173" fmla="*/ 530055 h 6858000"/>
              <a:gd name="connsiteX174" fmla="*/ 219064 w 1605470"/>
              <a:gd name="connsiteY174" fmla="*/ 469651 h 6858000"/>
              <a:gd name="connsiteX175" fmla="*/ 195012 w 1605470"/>
              <a:gd name="connsiteY175" fmla="*/ 448559 h 6858000"/>
              <a:gd name="connsiteX176" fmla="*/ 201434 w 1605470"/>
              <a:gd name="connsiteY176" fmla="*/ 441529 h 6858000"/>
              <a:gd name="connsiteX177" fmla="*/ 200655 w 1605470"/>
              <a:gd name="connsiteY177" fmla="*/ 428927 h 6858000"/>
              <a:gd name="connsiteX178" fmla="*/ 190059 w 1605470"/>
              <a:gd name="connsiteY178" fmla="*/ 430161 h 6858000"/>
              <a:gd name="connsiteX179" fmla="*/ 167079 w 1605470"/>
              <a:gd name="connsiteY179" fmla="*/ 367211 h 6858000"/>
              <a:gd name="connsiteX180" fmla="*/ 124571 w 1605470"/>
              <a:gd name="connsiteY180" fmla="*/ 302178 h 6858000"/>
              <a:gd name="connsiteX181" fmla="*/ 103243 w 1605470"/>
              <a:gd name="connsiteY181" fmla="*/ 211375 h 6858000"/>
              <a:gd name="connsiteX182" fmla="*/ 94571 w 1605470"/>
              <a:gd name="connsiteY182" fmla="*/ 184179 h 6858000"/>
              <a:gd name="connsiteX183" fmla="*/ 13437 w 1605470"/>
              <a:gd name="connsiteY183" fmla="*/ 19287 h 6858000"/>
              <a:gd name="connsiteX184" fmla="*/ 0 w 1605470"/>
              <a:gd name="connsiteY18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1317 w 1605470"/>
              <a:gd name="connsiteY79" fmla="*/ 4346145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21848 w 1605470"/>
              <a:gd name="connsiteY81" fmla="*/ 4061253 h 6858000"/>
              <a:gd name="connsiteX82" fmla="*/ 710868 w 1605470"/>
              <a:gd name="connsiteY82" fmla="*/ 4048827 h 6858000"/>
              <a:gd name="connsiteX83" fmla="*/ 704810 w 1605470"/>
              <a:gd name="connsiteY83" fmla="*/ 4033999 h 6858000"/>
              <a:gd name="connsiteX84" fmla="*/ 705959 w 1605470"/>
              <a:gd name="connsiteY84" fmla="*/ 4031933 h 6858000"/>
              <a:gd name="connsiteX85" fmla="*/ 704535 w 1605470"/>
              <a:gd name="connsiteY85" fmla="*/ 4013953 h 6858000"/>
              <a:gd name="connsiteX86" fmla="*/ 700443 w 1605470"/>
              <a:gd name="connsiteY86" fmla="*/ 4010511 h 6858000"/>
              <a:gd name="connsiteX87" fmla="*/ 698282 w 1605470"/>
              <a:gd name="connsiteY87" fmla="*/ 3998331 h 6858000"/>
              <a:gd name="connsiteX88" fmla="*/ 690830 w 1605470"/>
              <a:gd name="connsiteY88" fmla="*/ 3974753 h 6858000"/>
              <a:gd name="connsiteX89" fmla="*/ 692428 w 1605470"/>
              <a:gd name="connsiteY89" fmla="*/ 3969950 h 6858000"/>
              <a:gd name="connsiteX90" fmla="*/ 685850 w 1605470"/>
              <a:gd name="connsiteY90" fmla="*/ 3933779 h 6858000"/>
              <a:gd name="connsiteX91" fmla="*/ 687181 w 1605470"/>
              <a:gd name="connsiteY91" fmla="*/ 3933093 h 6858000"/>
              <a:gd name="connsiteX92" fmla="*/ 691535 w 1605470"/>
              <a:gd name="connsiteY92" fmla="*/ 3922082 h 6858000"/>
              <a:gd name="connsiteX93" fmla="*/ 696613 w 1605470"/>
              <a:gd name="connsiteY93" fmla="*/ 3901461 h 6858000"/>
              <a:gd name="connsiteX94" fmla="*/ 725908 w 1605470"/>
              <a:gd name="connsiteY94" fmla="*/ 3851605 h 6858000"/>
              <a:gd name="connsiteX95" fmla="*/ 719207 w 1605470"/>
              <a:gd name="connsiteY95" fmla="*/ 3813873 h 6858000"/>
              <a:gd name="connsiteX96" fmla="*/ 718632 w 1605470"/>
              <a:gd name="connsiteY96" fmla="*/ 3806161 h 6858000"/>
              <a:gd name="connsiteX97" fmla="*/ 718939 w 1605470"/>
              <a:gd name="connsiteY97" fmla="*/ 3805957 h 6858000"/>
              <a:gd name="connsiteX98" fmla="*/ 718966 w 1605470"/>
              <a:gd name="connsiteY98" fmla="*/ 3797724 h 6858000"/>
              <a:gd name="connsiteX99" fmla="*/ 717581 w 1605470"/>
              <a:gd name="connsiteY99" fmla="*/ 3792098 h 6858000"/>
              <a:gd name="connsiteX100" fmla="*/ 716465 w 1605470"/>
              <a:gd name="connsiteY100" fmla="*/ 3777135 h 6858000"/>
              <a:gd name="connsiteX101" fmla="*/ 718198 w 1605470"/>
              <a:gd name="connsiteY101" fmla="*/ 3771656 h 6858000"/>
              <a:gd name="connsiteX102" fmla="*/ 721941 w 1605470"/>
              <a:gd name="connsiteY102" fmla="*/ 3769007 h 6858000"/>
              <a:gd name="connsiteX103" fmla="*/ 721407 w 1605470"/>
              <a:gd name="connsiteY103" fmla="*/ 3767709 h 6858000"/>
              <a:gd name="connsiteX104" fmla="*/ 730103 w 1605470"/>
              <a:gd name="connsiteY104" fmla="*/ 3738082 h 6858000"/>
              <a:gd name="connsiteX105" fmla="*/ 737449 w 1605470"/>
              <a:gd name="connsiteY105" fmla="*/ 3673397 h 6858000"/>
              <a:gd name="connsiteX106" fmla="*/ 736745 w 1605470"/>
              <a:gd name="connsiteY106" fmla="*/ 3637109 h 6858000"/>
              <a:gd name="connsiteX107" fmla="*/ 740188 w 1605470"/>
              <a:gd name="connsiteY107" fmla="*/ 3536883 h 6858000"/>
              <a:gd name="connsiteX108" fmla="*/ 747726 w 1605470"/>
              <a:gd name="connsiteY108" fmla="*/ 3435652 h 6858000"/>
              <a:gd name="connsiteX109" fmla="*/ 774383 w 1605470"/>
              <a:gd name="connsiteY109" fmla="*/ 3381564 h 6858000"/>
              <a:gd name="connsiteX110" fmla="*/ 774870 w 1605470"/>
              <a:gd name="connsiteY110" fmla="*/ 3375761 h 6858000"/>
              <a:gd name="connsiteX111" fmla="*/ 770510 w 1605470"/>
              <a:gd name="connsiteY111" fmla="*/ 3361844 h 6858000"/>
              <a:gd name="connsiteX112" fmla="*/ 767933 w 1605470"/>
              <a:gd name="connsiteY112" fmla="*/ 3356929 h 6858000"/>
              <a:gd name="connsiteX113" fmla="*/ 766158 w 1605470"/>
              <a:gd name="connsiteY113" fmla="*/ 3349058 h 6858000"/>
              <a:gd name="connsiteX114" fmla="*/ 766414 w 1605470"/>
              <a:gd name="connsiteY114" fmla="*/ 3348763 h 6858000"/>
              <a:gd name="connsiteX115" fmla="*/ 764166 w 1605470"/>
              <a:gd name="connsiteY115" fmla="*/ 3341588 h 6858000"/>
              <a:gd name="connsiteX116" fmla="*/ 749397 w 1605470"/>
              <a:gd name="connsiteY116" fmla="*/ 3307769 h 6858000"/>
              <a:gd name="connsiteX117" fmla="*/ 766960 w 1605470"/>
              <a:gd name="connsiteY117" fmla="*/ 3250522 h 6858000"/>
              <a:gd name="connsiteX118" fmla="*/ 767385 w 1605470"/>
              <a:gd name="connsiteY118" fmla="*/ 3229163 h 6858000"/>
              <a:gd name="connsiteX119" fmla="*/ 769208 w 1605470"/>
              <a:gd name="connsiteY119" fmla="*/ 3217217 h 6858000"/>
              <a:gd name="connsiteX120" fmla="*/ 770350 w 1605470"/>
              <a:gd name="connsiteY120" fmla="*/ 3216125 h 6858000"/>
              <a:gd name="connsiteX121" fmla="*/ 756043 w 1605470"/>
              <a:gd name="connsiteY121" fmla="*/ 3183755 h 6858000"/>
              <a:gd name="connsiteX122" fmla="*/ 756544 w 1605470"/>
              <a:gd name="connsiteY122" fmla="*/ 3178642 h 6858000"/>
              <a:gd name="connsiteX123" fmla="*/ 744144 w 1605470"/>
              <a:gd name="connsiteY123" fmla="*/ 3158586 h 6858000"/>
              <a:gd name="connsiteX124" fmla="*/ 739378 w 1605470"/>
              <a:gd name="connsiteY124" fmla="*/ 3147669 h 6858000"/>
              <a:gd name="connsiteX125" fmla="*/ 734648 w 1605470"/>
              <a:gd name="connsiteY125" fmla="*/ 3145733 h 6858000"/>
              <a:gd name="connsiteX126" fmla="*/ 729329 w 1605470"/>
              <a:gd name="connsiteY126" fmla="*/ 3129034 h 6858000"/>
              <a:gd name="connsiteX127" fmla="*/ 729994 w 1605470"/>
              <a:gd name="connsiteY127" fmla="*/ 3126682 h 6858000"/>
              <a:gd name="connsiteX128" fmla="*/ 720862 w 1605470"/>
              <a:gd name="connsiteY128" fmla="*/ 3114519 h 6858000"/>
              <a:gd name="connsiteX129" fmla="*/ 707471 w 1605470"/>
              <a:gd name="connsiteY129" fmla="*/ 3106272 h 6858000"/>
              <a:gd name="connsiteX130" fmla="*/ 680201 w 1605470"/>
              <a:gd name="connsiteY130" fmla="*/ 2958185 h 6858000"/>
              <a:gd name="connsiteX131" fmla="*/ 622815 w 1605470"/>
              <a:gd name="connsiteY131" fmla="*/ 2762989 h 6858000"/>
              <a:gd name="connsiteX132" fmla="*/ 571733 w 1605470"/>
              <a:gd name="connsiteY132" fmla="*/ 2554718 h 6858000"/>
              <a:gd name="connsiteX133" fmla="*/ 551827 w 1605470"/>
              <a:gd name="connsiteY133" fmla="*/ 2485734 h 6858000"/>
              <a:gd name="connsiteX134" fmla="*/ 542550 w 1605470"/>
              <a:gd name="connsiteY134" fmla="*/ 2447068 h 6858000"/>
              <a:gd name="connsiteX135" fmla="*/ 529511 w 1605470"/>
              <a:gd name="connsiteY135" fmla="*/ 2425819 h 6858000"/>
              <a:gd name="connsiteX136" fmla="*/ 528878 w 1605470"/>
              <a:gd name="connsiteY136" fmla="*/ 2408971 h 6858000"/>
              <a:gd name="connsiteX137" fmla="*/ 535510 w 1605470"/>
              <a:gd name="connsiteY137" fmla="*/ 2402874 h 6858000"/>
              <a:gd name="connsiteX138" fmla="*/ 538122 w 1605470"/>
              <a:gd name="connsiteY138" fmla="*/ 2381443 h 6858000"/>
              <a:gd name="connsiteX139" fmla="*/ 514451 w 1605470"/>
              <a:gd name="connsiteY139" fmla="*/ 2261920 h 6858000"/>
              <a:gd name="connsiteX140" fmla="*/ 486968 w 1605470"/>
              <a:gd name="connsiteY140" fmla="*/ 2182937 h 6858000"/>
              <a:gd name="connsiteX141" fmla="*/ 488555 w 1605470"/>
              <a:gd name="connsiteY141" fmla="*/ 2155135 h 6858000"/>
              <a:gd name="connsiteX142" fmla="*/ 486013 w 1605470"/>
              <a:gd name="connsiteY142" fmla="*/ 2118008 h 6858000"/>
              <a:gd name="connsiteX143" fmla="*/ 487006 w 1605470"/>
              <a:gd name="connsiteY143" fmla="*/ 2050531 h 6858000"/>
              <a:gd name="connsiteX144" fmla="*/ 478812 w 1605470"/>
              <a:gd name="connsiteY144" fmla="*/ 1963269 h 6858000"/>
              <a:gd name="connsiteX145" fmla="*/ 442619 w 1605470"/>
              <a:gd name="connsiteY145" fmla="*/ 1910499 h 6858000"/>
              <a:gd name="connsiteX146" fmla="*/ 446785 w 1605470"/>
              <a:gd name="connsiteY146" fmla="*/ 1903212 h 6858000"/>
              <a:gd name="connsiteX147" fmla="*/ 436547 w 1605470"/>
              <a:gd name="connsiteY147" fmla="*/ 1861531 h 6858000"/>
              <a:gd name="connsiteX148" fmla="*/ 390346 w 1605470"/>
              <a:gd name="connsiteY148" fmla="*/ 1732919 h 6858000"/>
              <a:gd name="connsiteX149" fmla="*/ 362657 w 1605470"/>
              <a:gd name="connsiteY149" fmla="*/ 1663540 h 6858000"/>
              <a:gd name="connsiteX150" fmla="*/ 361783 w 1605470"/>
              <a:gd name="connsiteY150" fmla="*/ 1615777 h 6858000"/>
              <a:gd name="connsiteX151" fmla="*/ 342578 w 1605470"/>
              <a:gd name="connsiteY151" fmla="*/ 1563678 h 6858000"/>
              <a:gd name="connsiteX152" fmla="*/ 355658 w 1605470"/>
              <a:gd name="connsiteY152" fmla="*/ 1519474 h 6858000"/>
              <a:gd name="connsiteX153" fmla="*/ 348400 w 1605470"/>
              <a:gd name="connsiteY153" fmla="*/ 1477995 h 6858000"/>
              <a:gd name="connsiteX154" fmla="*/ 334485 w 1605470"/>
              <a:gd name="connsiteY154" fmla="*/ 1373769 h 6858000"/>
              <a:gd name="connsiteX155" fmla="*/ 342792 w 1605470"/>
              <a:gd name="connsiteY155" fmla="*/ 1307086 h 6858000"/>
              <a:gd name="connsiteX156" fmla="*/ 343980 w 1605470"/>
              <a:gd name="connsiteY156" fmla="*/ 1189033 h 6858000"/>
              <a:gd name="connsiteX157" fmla="*/ 348665 w 1605470"/>
              <a:gd name="connsiteY157" fmla="*/ 1168288 h 6858000"/>
              <a:gd name="connsiteX158" fmla="*/ 340947 w 1605470"/>
              <a:gd name="connsiteY158" fmla="*/ 1142577 h 6858000"/>
              <a:gd name="connsiteX159" fmla="*/ 330253 w 1605470"/>
              <a:gd name="connsiteY159" fmla="*/ 1088484 h 6858000"/>
              <a:gd name="connsiteX160" fmla="*/ 318989 w 1605470"/>
              <a:gd name="connsiteY160" fmla="*/ 1016103 h 6858000"/>
              <a:gd name="connsiteX161" fmla="*/ 320445 w 1605470"/>
              <a:gd name="connsiteY161" fmla="*/ 932283 h 6858000"/>
              <a:gd name="connsiteX162" fmla="*/ 322681 w 1605470"/>
              <a:gd name="connsiteY162" fmla="*/ 915925 h 6858000"/>
              <a:gd name="connsiteX163" fmla="*/ 315310 w 1605470"/>
              <a:gd name="connsiteY163" fmla="*/ 896999 h 6858000"/>
              <a:gd name="connsiteX164" fmla="*/ 284718 w 1605470"/>
              <a:gd name="connsiteY164" fmla="*/ 821517 h 6858000"/>
              <a:gd name="connsiteX165" fmla="*/ 263668 w 1605470"/>
              <a:gd name="connsiteY165" fmla="*/ 751353 h 6858000"/>
              <a:gd name="connsiteX166" fmla="*/ 263226 w 1605470"/>
              <a:gd name="connsiteY166" fmla="*/ 721230 h 6858000"/>
              <a:gd name="connsiteX167" fmla="*/ 248897 w 1605470"/>
              <a:gd name="connsiteY167" fmla="*/ 681659 h 6858000"/>
              <a:gd name="connsiteX168" fmla="*/ 234316 w 1605470"/>
              <a:gd name="connsiteY168" fmla="*/ 635218 h 6858000"/>
              <a:gd name="connsiteX169" fmla="*/ 239327 w 1605470"/>
              <a:gd name="connsiteY169" fmla="*/ 613763 h 6858000"/>
              <a:gd name="connsiteX170" fmla="*/ 225269 w 1605470"/>
              <a:gd name="connsiteY170" fmla="*/ 598582 h 6858000"/>
              <a:gd name="connsiteX171" fmla="*/ 224950 w 1605470"/>
              <a:gd name="connsiteY171" fmla="*/ 576846 h 6858000"/>
              <a:gd name="connsiteX172" fmla="*/ 204576 w 1605470"/>
              <a:gd name="connsiteY172" fmla="*/ 530055 h 6858000"/>
              <a:gd name="connsiteX173" fmla="*/ 219064 w 1605470"/>
              <a:gd name="connsiteY173" fmla="*/ 469651 h 6858000"/>
              <a:gd name="connsiteX174" fmla="*/ 195012 w 1605470"/>
              <a:gd name="connsiteY174" fmla="*/ 448559 h 6858000"/>
              <a:gd name="connsiteX175" fmla="*/ 201434 w 1605470"/>
              <a:gd name="connsiteY175" fmla="*/ 441529 h 6858000"/>
              <a:gd name="connsiteX176" fmla="*/ 200655 w 1605470"/>
              <a:gd name="connsiteY176" fmla="*/ 428927 h 6858000"/>
              <a:gd name="connsiteX177" fmla="*/ 190059 w 1605470"/>
              <a:gd name="connsiteY177" fmla="*/ 430161 h 6858000"/>
              <a:gd name="connsiteX178" fmla="*/ 167079 w 1605470"/>
              <a:gd name="connsiteY178" fmla="*/ 367211 h 6858000"/>
              <a:gd name="connsiteX179" fmla="*/ 124571 w 1605470"/>
              <a:gd name="connsiteY179" fmla="*/ 302178 h 6858000"/>
              <a:gd name="connsiteX180" fmla="*/ 103243 w 1605470"/>
              <a:gd name="connsiteY180" fmla="*/ 211375 h 6858000"/>
              <a:gd name="connsiteX181" fmla="*/ 94571 w 1605470"/>
              <a:gd name="connsiteY181" fmla="*/ 184179 h 6858000"/>
              <a:gd name="connsiteX182" fmla="*/ 13437 w 1605470"/>
              <a:gd name="connsiteY182" fmla="*/ 19287 h 6858000"/>
              <a:gd name="connsiteX183" fmla="*/ 0 w 1605470"/>
              <a:gd name="connsiteY18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0868 w 1605470"/>
              <a:gd name="connsiteY81" fmla="*/ 4048827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25908 w 1605470"/>
              <a:gd name="connsiteY93" fmla="*/ 3851605 h 6858000"/>
              <a:gd name="connsiteX94" fmla="*/ 719207 w 1605470"/>
              <a:gd name="connsiteY94" fmla="*/ 3813873 h 6858000"/>
              <a:gd name="connsiteX95" fmla="*/ 718632 w 1605470"/>
              <a:gd name="connsiteY95" fmla="*/ 3806161 h 6858000"/>
              <a:gd name="connsiteX96" fmla="*/ 718939 w 1605470"/>
              <a:gd name="connsiteY96" fmla="*/ 3805957 h 6858000"/>
              <a:gd name="connsiteX97" fmla="*/ 718966 w 1605470"/>
              <a:gd name="connsiteY97" fmla="*/ 3797724 h 6858000"/>
              <a:gd name="connsiteX98" fmla="*/ 717581 w 1605470"/>
              <a:gd name="connsiteY98" fmla="*/ 3792098 h 6858000"/>
              <a:gd name="connsiteX99" fmla="*/ 716465 w 1605470"/>
              <a:gd name="connsiteY99" fmla="*/ 3777135 h 6858000"/>
              <a:gd name="connsiteX100" fmla="*/ 718198 w 1605470"/>
              <a:gd name="connsiteY100" fmla="*/ 3771656 h 6858000"/>
              <a:gd name="connsiteX101" fmla="*/ 721941 w 1605470"/>
              <a:gd name="connsiteY101" fmla="*/ 3769007 h 6858000"/>
              <a:gd name="connsiteX102" fmla="*/ 721407 w 1605470"/>
              <a:gd name="connsiteY102" fmla="*/ 3767709 h 6858000"/>
              <a:gd name="connsiteX103" fmla="*/ 730103 w 1605470"/>
              <a:gd name="connsiteY103" fmla="*/ 3738082 h 6858000"/>
              <a:gd name="connsiteX104" fmla="*/ 737449 w 1605470"/>
              <a:gd name="connsiteY104" fmla="*/ 3673397 h 6858000"/>
              <a:gd name="connsiteX105" fmla="*/ 736745 w 1605470"/>
              <a:gd name="connsiteY105" fmla="*/ 3637109 h 6858000"/>
              <a:gd name="connsiteX106" fmla="*/ 740188 w 1605470"/>
              <a:gd name="connsiteY106" fmla="*/ 3536883 h 6858000"/>
              <a:gd name="connsiteX107" fmla="*/ 747726 w 1605470"/>
              <a:gd name="connsiteY107" fmla="*/ 3435652 h 6858000"/>
              <a:gd name="connsiteX108" fmla="*/ 774383 w 1605470"/>
              <a:gd name="connsiteY108" fmla="*/ 3381564 h 6858000"/>
              <a:gd name="connsiteX109" fmla="*/ 774870 w 1605470"/>
              <a:gd name="connsiteY109" fmla="*/ 3375761 h 6858000"/>
              <a:gd name="connsiteX110" fmla="*/ 770510 w 1605470"/>
              <a:gd name="connsiteY110" fmla="*/ 3361844 h 6858000"/>
              <a:gd name="connsiteX111" fmla="*/ 767933 w 1605470"/>
              <a:gd name="connsiteY111" fmla="*/ 3356929 h 6858000"/>
              <a:gd name="connsiteX112" fmla="*/ 766158 w 1605470"/>
              <a:gd name="connsiteY112" fmla="*/ 3349058 h 6858000"/>
              <a:gd name="connsiteX113" fmla="*/ 766414 w 1605470"/>
              <a:gd name="connsiteY113" fmla="*/ 3348763 h 6858000"/>
              <a:gd name="connsiteX114" fmla="*/ 764166 w 1605470"/>
              <a:gd name="connsiteY114" fmla="*/ 3341588 h 6858000"/>
              <a:gd name="connsiteX115" fmla="*/ 749397 w 1605470"/>
              <a:gd name="connsiteY115" fmla="*/ 3307769 h 6858000"/>
              <a:gd name="connsiteX116" fmla="*/ 766960 w 1605470"/>
              <a:gd name="connsiteY116" fmla="*/ 3250522 h 6858000"/>
              <a:gd name="connsiteX117" fmla="*/ 767385 w 1605470"/>
              <a:gd name="connsiteY117" fmla="*/ 3229163 h 6858000"/>
              <a:gd name="connsiteX118" fmla="*/ 769208 w 1605470"/>
              <a:gd name="connsiteY118" fmla="*/ 3217217 h 6858000"/>
              <a:gd name="connsiteX119" fmla="*/ 770350 w 1605470"/>
              <a:gd name="connsiteY119" fmla="*/ 3216125 h 6858000"/>
              <a:gd name="connsiteX120" fmla="*/ 756043 w 1605470"/>
              <a:gd name="connsiteY120" fmla="*/ 3183755 h 6858000"/>
              <a:gd name="connsiteX121" fmla="*/ 756544 w 1605470"/>
              <a:gd name="connsiteY121" fmla="*/ 3178642 h 6858000"/>
              <a:gd name="connsiteX122" fmla="*/ 744144 w 1605470"/>
              <a:gd name="connsiteY122" fmla="*/ 3158586 h 6858000"/>
              <a:gd name="connsiteX123" fmla="*/ 739378 w 1605470"/>
              <a:gd name="connsiteY123" fmla="*/ 3147669 h 6858000"/>
              <a:gd name="connsiteX124" fmla="*/ 734648 w 1605470"/>
              <a:gd name="connsiteY124" fmla="*/ 3145733 h 6858000"/>
              <a:gd name="connsiteX125" fmla="*/ 729329 w 1605470"/>
              <a:gd name="connsiteY125" fmla="*/ 3129034 h 6858000"/>
              <a:gd name="connsiteX126" fmla="*/ 729994 w 1605470"/>
              <a:gd name="connsiteY126" fmla="*/ 3126682 h 6858000"/>
              <a:gd name="connsiteX127" fmla="*/ 720862 w 1605470"/>
              <a:gd name="connsiteY127" fmla="*/ 3114519 h 6858000"/>
              <a:gd name="connsiteX128" fmla="*/ 707471 w 1605470"/>
              <a:gd name="connsiteY128" fmla="*/ 3106272 h 6858000"/>
              <a:gd name="connsiteX129" fmla="*/ 680201 w 1605470"/>
              <a:gd name="connsiteY129" fmla="*/ 2958185 h 6858000"/>
              <a:gd name="connsiteX130" fmla="*/ 622815 w 1605470"/>
              <a:gd name="connsiteY130" fmla="*/ 2762989 h 6858000"/>
              <a:gd name="connsiteX131" fmla="*/ 571733 w 1605470"/>
              <a:gd name="connsiteY131" fmla="*/ 2554718 h 6858000"/>
              <a:gd name="connsiteX132" fmla="*/ 551827 w 1605470"/>
              <a:gd name="connsiteY132" fmla="*/ 2485734 h 6858000"/>
              <a:gd name="connsiteX133" fmla="*/ 542550 w 1605470"/>
              <a:gd name="connsiteY133" fmla="*/ 2447068 h 6858000"/>
              <a:gd name="connsiteX134" fmla="*/ 529511 w 1605470"/>
              <a:gd name="connsiteY134" fmla="*/ 2425819 h 6858000"/>
              <a:gd name="connsiteX135" fmla="*/ 528878 w 1605470"/>
              <a:gd name="connsiteY135" fmla="*/ 2408971 h 6858000"/>
              <a:gd name="connsiteX136" fmla="*/ 535510 w 1605470"/>
              <a:gd name="connsiteY136" fmla="*/ 2402874 h 6858000"/>
              <a:gd name="connsiteX137" fmla="*/ 538122 w 1605470"/>
              <a:gd name="connsiteY137" fmla="*/ 2381443 h 6858000"/>
              <a:gd name="connsiteX138" fmla="*/ 514451 w 1605470"/>
              <a:gd name="connsiteY138" fmla="*/ 2261920 h 6858000"/>
              <a:gd name="connsiteX139" fmla="*/ 486968 w 1605470"/>
              <a:gd name="connsiteY139" fmla="*/ 2182937 h 6858000"/>
              <a:gd name="connsiteX140" fmla="*/ 488555 w 1605470"/>
              <a:gd name="connsiteY140" fmla="*/ 2155135 h 6858000"/>
              <a:gd name="connsiteX141" fmla="*/ 486013 w 1605470"/>
              <a:gd name="connsiteY141" fmla="*/ 2118008 h 6858000"/>
              <a:gd name="connsiteX142" fmla="*/ 487006 w 1605470"/>
              <a:gd name="connsiteY142" fmla="*/ 2050531 h 6858000"/>
              <a:gd name="connsiteX143" fmla="*/ 478812 w 1605470"/>
              <a:gd name="connsiteY143" fmla="*/ 1963269 h 6858000"/>
              <a:gd name="connsiteX144" fmla="*/ 442619 w 1605470"/>
              <a:gd name="connsiteY144" fmla="*/ 1910499 h 6858000"/>
              <a:gd name="connsiteX145" fmla="*/ 446785 w 1605470"/>
              <a:gd name="connsiteY145" fmla="*/ 1903212 h 6858000"/>
              <a:gd name="connsiteX146" fmla="*/ 436547 w 1605470"/>
              <a:gd name="connsiteY146" fmla="*/ 1861531 h 6858000"/>
              <a:gd name="connsiteX147" fmla="*/ 390346 w 1605470"/>
              <a:gd name="connsiteY147" fmla="*/ 1732919 h 6858000"/>
              <a:gd name="connsiteX148" fmla="*/ 362657 w 1605470"/>
              <a:gd name="connsiteY148" fmla="*/ 1663540 h 6858000"/>
              <a:gd name="connsiteX149" fmla="*/ 361783 w 1605470"/>
              <a:gd name="connsiteY149" fmla="*/ 1615777 h 6858000"/>
              <a:gd name="connsiteX150" fmla="*/ 342578 w 1605470"/>
              <a:gd name="connsiteY150" fmla="*/ 1563678 h 6858000"/>
              <a:gd name="connsiteX151" fmla="*/ 355658 w 1605470"/>
              <a:gd name="connsiteY151" fmla="*/ 1519474 h 6858000"/>
              <a:gd name="connsiteX152" fmla="*/ 348400 w 1605470"/>
              <a:gd name="connsiteY152" fmla="*/ 1477995 h 6858000"/>
              <a:gd name="connsiteX153" fmla="*/ 334485 w 1605470"/>
              <a:gd name="connsiteY153" fmla="*/ 1373769 h 6858000"/>
              <a:gd name="connsiteX154" fmla="*/ 342792 w 1605470"/>
              <a:gd name="connsiteY154" fmla="*/ 1307086 h 6858000"/>
              <a:gd name="connsiteX155" fmla="*/ 343980 w 1605470"/>
              <a:gd name="connsiteY155" fmla="*/ 1189033 h 6858000"/>
              <a:gd name="connsiteX156" fmla="*/ 348665 w 1605470"/>
              <a:gd name="connsiteY156" fmla="*/ 1168288 h 6858000"/>
              <a:gd name="connsiteX157" fmla="*/ 340947 w 1605470"/>
              <a:gd name="connsiteY157" fmla="*/ 1142577 h 6858000"/>
              <a:gd name="connsiteX158" fmla="*/ 330253 w 1605470"/>
              <a:gd name="connsiteY158" fmla="*/ 1088484 h 6858000"/>
              <a:gd name="connsiteX159" fmla="*/ 318989 w 1605470"/>
              <a:gd name="connsiteY159" fmla="*/ 1016103 h 6858000"/>
              <a:gd name="connsiteX160" fmla="*/ 320445 w 1605470"/>
              <a:gd name="connsiteY160" fmla="*/ 932283 h 6858000"/>
              <a:gd name="connsiteX161" fmla="*/ 322681 w 1605470"/>
              <a:gd name="connsiteY161" fmla="*/ 915925 h 6858000"/>
              <a:gd name="connsiteX162" fmla="*/ 315310 w 1605470"/>
              <a:gd name="connsiteY162" fmla="*/ 896999 h 6858000"/>
              <a:gd name="connsiteX163" fmla="*/ 284718 w 1605470"/>
              <a:gd name="connsiteY163" fmla="*/ 821517 h 6858000"/>
              <a:gd name="connsiteX164" fmla="*/ 263668 w 1605470"/>
              <a:gd name="connsiteY164" fmla="*/ 751353 h 6858000"/>
              <a:gd name="connsiteX165" fmla="*/ 263226 w 1605470"/>
              <a:gd name="connsiteY165" fmla="*/ 721230 h 6858000"/>
              <a:gd name="connsiteX166" fmla="*/ 248897 w 1605470"/>
              <a:gd name="connsiteY166" fmla="*/ 681659 h 6858000"/>
              <a:gd name="connsiteX167" fmla="*/ 234316 w 1605470"/>
              <a:gd name="connsiteY167" fmla="*/ 635218 h 6858000"/>
              <a:gd name="connsiteX168" fmla="*/ 239327 w 1605470"/>
              <a:gd name="connsiteY168" fmla="*/ 613763 h 6858000"/>
              <a:gd name="connsiteX169" fmla="*/ 225269 w 1605470"/>
              <a:gd name="connsiteY169" fmla="*/ 598582 h 6858000"/>
              <a:gd name="connsiteX170" fmla="*/ 224950 w 1605470"/>
              <a:gd name="connsiteY170" fmla="*/ 576846 h 6858000"/>
              <a:gd name="connsiteX171" fmla="*/ 204576 w 1605470"/>
              <a:gd name="connsiteY171" fmla="*/ 530055 h 6858000"/>
              <a:gd name="connsiteX172" fmla="*/ 219064 w 1605470"/>
              <a:gd name="connsiteY172" fmla="*/ 469651 h 6858000"/>
              <a:gd name="connsiteX173" fmla="*/ 195012 w 1605470"/>
              <a:gd name="connsiteY173" fmla="*/ 448559 h 6858000"/>
              <a:gd name="connsiteX174" fmla="*/ 201434 w 1605470"/>
              <a:gd name="connsiteY174" fmla="*/ 441529 h 6858000"/>
              <a:gd name="connsiteX175" fmla="*/ 200655 w 1605470"/>
              <a:gd name="connsiteY175" fmla="*/ 428927 h 6858000"/>
              <a:gd name="connsiteX176" fmla="*/ 190059 w 1605470"/>
              <a:gd name="connsiteY176" fmla="*/ 430161 h 6858000"/>
              <a:gd name="connsiteX177" fmla="*/ 167079 w 1605470"/>
              <a:gd name="connsiteY177" fmla="*/ 367211 h 6858000"/>
              <a:gd name="connsiteX178" fmla="*/ 124571 w 1605470"/>
              <a:gd name="connsiteY178" fmla="*/ 302178 h 6858000"/>
              <a:gd name="connsiteX179" fmla="*/ 103243 w 1605470"/>
              <a:gd name="connsiteY179" fmla="*/ 211375 h 6858000"/>
              <a:gd name="connsiteX180" fmla="*/ 94571 w 1605470"/>
              <a:gd name="connsiteY180" fmla="*/ 184179 h 6858000"/>
              <a:gd name="connsiteX181" fmla="*/ 13437 w 1605470"/>
              <a:gd name="connsiteY181" fmla="*/ 19287 h 6858000"/>
              <a:gd name="connsiteX182" fmla="*/ 0 w 1605470"/>
              <a:gd name="connsiteY18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65660 w 1605470"/>
              <a:gd name="connsiteY79" fmla="*/ 4308823 h 6858000"/>
              <a:gd name="connsiteX80" fmla="*/ 715481 w 1605470"/>
              <a:gd name="connsiteY80" fmla="*/ 4214165 h 6858000"/>
              <a:gd name="connsiteX81" fmla="*/ 719554 w 1605470"/>
              <a:gd name="connsiteY81" fmla="*/ 4090296 h 6858000"/>
              <a:gd name="connsiteX82" fmla="*/ 704810 w 1605470"/>
              <a:gd name="connsiteY82" fmla="*/ 4033999 h 6858000"/>
              <a:gd name="connsiteX83" fmla="*/ 705959 w 1605470"/>
              <a:gd name="connsiteY83" fmla="*/ 4031933 h 6858000"/>
              <a:gd name="connsiteX84" fmla="*/ 704535 w 1605470"/>
              <a:gd name="connsiteY84" fmla="*/ 4013953 h 6858000"/>
              <a:gd name="connsiteX85" fmla="*/ 700443 w 1605470"/>
              <a:gd name="connsiteY85" fmla="*/ 4010511 h 6858000"/>
              <a:gd name="connsiteX86" fmla="*/ 698282 w 1605470"/>
              <a:gd name="connsiteY86" fmla="*/ 3998331 h 6858000"/>
              <a:gd name="connsiteX87" fmla="*/ 690830 w 1605470"/>
              <a:gd name="connsiteY87" fmla="*/ 3974753 h 6858000"/>
              <a:gd name="connsiteX88" fmla="*/ 692428 w 1605470"/>
              <a:gd name="connsiteY88" fmla="*/ 3969950 h 6858000"/>
              <a:gd name="connsiteX89" fmla="*/ 685850 w 1605470"/>
              <a:gd name="connsiteY89" fmla="*/ 3933779 h 6858000"/>
              <a:gd name="connsiteX90" fmla="*/ 687181 w 1605470"/>
              <a:gd name="connsiteY90" fmla="*/ 3933093 h 6858000"/>
              <a:gd name="connsiteX91" fmla="*/ 691535 w 1605470"/>
              <a:gd name="connsiteY91" fmla="*/ 3922082 h 6858000"/>
              <a:gd name="connsiteX92" fmla="*/ 696613 w 1605470"/>
              <a:gd name="connsiteY92" fmla="*/ 3901461 h 6858000"/>
              <a:gd name="connsiteX93" fmla="*/ 719207 w 1605470"/>
              <a:gd name="connsiteY93" fmla="*/ 3813873 h 6858000"/>
              <a:gd name="connsiteX94" fmla="*/ 718632 w 1605470"/>
              <a:gd name="connsiteY94" fmla="*/ 3806161 h 6858000"/>
              <a:gd name="connsiteX95" fmla="*/ 718939 w 1605470"/>
              <a:gd name="connsiteY95" fmla="*/ 3805957 h 6858000"/>
              <a:gd name="connsiteX96" fmla="*/ 718966 w 1605470"/>
              <a:gd name="connsiteY96" fmla="*/ 3797724 h 6858000"/>
              <a:gd name="connsiteX97" fmla="*/ 717581 w 1605470"/>
              <a:gd name="connsiteY97" fmla="*/ 3792098 h 6858000"/>
              <a:gd name="connsiteX98" fmla="*/ 716465 w 1605470"/>
              <a:gd name="connsiteY98" fmla="*/ 3777135 h 6858000"/>
              <a:gd name="connsiteX99" fmla="*/ 718198 w 1605470"/>
              <a:gd name="connsiteY99" fmla="*/ 3771656 h 6858000"/>
              <a:gd name="connsiteX100" fmla="*/ 721941 w 1605470"/>
              <a:gd name="connsiteY100" fmla="*/ 3769007 h 6858000"/>
              <a:gd name="connsiteX101" fmla="*/ 721407 w 1605470"/>
              <a:gd name="connsiteY101" fmla="*/ 3767709 h 6858000"/>
              <a:gd name="connsiteX102" fmla="*/ 730103 w 1605470"/>
              <a:gd name="connsiteY102" fmla="*/ 3738082 h 6858000"/>
              <a:gd name="connsiteX103" fmla="*/ 737449 w 1605470"/>
              <a:gd name="connsiteY103" fmla="*/ 3673397 h 6858000"/>
              <a:gd name="connsiteX104" fmla="*/ 736745 w 1605470"/>
              <a:gd name="connsiteY104" fmla="*/ 3637109 h 6858000"/>
              <a:gd name="connsiteX105" fmla="*/ 740188 w 1605470"/>
              <a:gd name="connsiteY105" fmla="*/ 3536883 h 6858000"/>
              <a:gd name="connsiteX106" fmla="*/ 747726 w 1605470"/>
              <a:gd name="connsiteY106" fmla="*/ 3435652 h 6858000"/>
              <a:gd name="connsiteX107" fmla="*/ 774383 w 1605470"/>
              <a:gd name="connsiteY107" fmla="*/ 3381564 h 6858000"/>
              <a:gd name="connsiteX108" fmla="*/ 774870 w 1605470"/>
              <a:gd name="connsiteY108" fmla="*/ 3375761 h 6858000"/>
              <a:gd name="connsiteX109" fmla="*/ 770510 w 1605470"/>
              <a:gd name="connsiteY109" fmla="*/ 3361844 h 6858000"/>
              <a:gd name="connsiteX110" fmla="*/ 767933 w 1605470"/>
              <a:gd name="connsiteY110" fmla="*/ 3356929 h 6858000"/>
              <a:gd name="connsiteX111" fmla="*/ 766158 w 1605470"/>
              <a:gd name="connsiteY111" fmla="*/ 3349058 h 6858000"/>
              <a:gd name="connsiteX112" fmla="*/ 766414 w 1605470"/>
              <a:gd name="connsiteY112" fmla="*/ 3348763 h 6858000"/>
              <a:gd name="connsiteX113" fmla="*/ 764166 w 1605470"/>
              <a:gd name="connsiteY113" fmla="*/ 3341588 h 6858000"/>
              <a:gd name="connsiteX114" fmla="*/ 749397 w 1605470"/>
              <a:gd name="connsiteY114" fmla="*/ 3307769 h 6858000"/>
              <a:gd name="connsiteX115" fmla="*/ 766960 w 1605470"/>
              <a:gd name="connsiteY115" fmla="*/ 3250522 h 6858000"/>
              <a:gd name="connsiteX116" fmla="*/ 767385 w 1605470"/>
              <a:gd name="connsiteY116" fmla="*/ 3229163 h 6858000"/>
              <a:gd name="connsiteX117" fmla="*/ 769208 w 1605470"/>
              <a:gd name="connsiteY117" fmla="*/ 3217217 h 6858000"/>
              <a:gd name="connsiteX118" fmla="*/ 770350 w 1605470"/>
              <a:gd name="connsiteY118" fmla="*/ 3216125 h 6858000"/>
              <a:gd name="connsiteX119" fmla="*/ 756043 w 1605470"/>
              <a:gd name="connsiteY119" fmla="*/ 3183755 h 6858000"/>
              <a:gd name="connsiteX120" fmla="*/ 756544 w 1605470"/>
              <a:gd name="connsiteY120" fmla="*/ 3178642 h 6858000"/>
              <a:gd name="connsiteX121" fmla="*/ 744144 w 1605470"/>
              <a:gd name="connsiteY121" fmla="*/ 3158586 h 6858000"/>
              <a:gd name="connsiteX122" fmla="*/ 739378 w 1605470"/>
              <a:gd name="connsiteY122" fmla="*/ 3147669 h 6858000"/>
              <a:gd name="connsiteX123" fmla="*/ 734648 w 1605470"/>
              <a:gd name="connsiteY123" fmla="*/ 3145733 h 6858000"/>
              <a:gd name="connsiteX124" fmla="*/ 729329 w 1605470"/>
              <a:gd name="connsiteY124" fmla="*/ 3129034 h 6858000"/>
              <a:gd name="connsiteX125" fmla="*/ 729994 w 1605470"/>
              <a:gd name="connsiteY125" fmla="*/ 3126682 h 6858000"/>
              <a:gd name="connsiteX126" fmla="*/ 720862 w 1605470"/>
              <a:gd name="connsiteY126" fmla="*/ 3114519 h 6858000"/>
              <a:gd name="connsiteX127" fmla="*/ 707471 w 1605470"/>
              <a:gd name="connsiteY127" fmla="*/ 3106272 h 6858000"/>
              <a:gd name="connsiteX128" fmla="*/ 680201 w 1605470"/>
              <a:gd name="connsiteY128" fmla="*/ 2958185 h 6858000"/>
              <a:gd name="connsiteX129" fmla="*/ 622815 w 1605470"/>
              <a:gd name="connsiteY129" fmla="*/ 2762989 h 6858000"/>
              <a:gd name="connsiteX130" fmla="*/ 571733 w 1605470"/>
              <a:gd name="connsiteY130" fmla="*/ 2554718 h 6858000"/>
              <a:gd name="connsiteX131" fmla="*/ 551827 w 1605470"/>
              <a:gd name="connsiteY131" fmla="*/ 2485734 h 6858000"/>
              <a:gd name="connsiteX132" fmla="*/ 542550 w 1605470"/>
              <a:gd name="connsiteY132" fmla="*/ 2447068 h 6858000"/>
              <a:gd name="connsiteX133" fmla="*/ 529511 w 1605470"/>
              <a:gd name="connsiteY133" fmla="*/ 2425819 h 6858000"/>
              <a:gd name="connsiteX134" fmla="*/ 528878 w 1605470"/>
              <a:gd name="connsiteY134" fmla="*/ 2408971 h 6858000"/>
              <a:gd name="connsiteX135" fmla="*/ 535510 w 1605470"/>
              <a:gd name="connsiteY135" fmla="*/ 2402874 h 6858000"/>
              <a:gd name="connsiteX136" fmla="*/ 538122 w 1605470"/>
              <a:gd name="connsiteY136" fmla="*/ 2381443 h 6858000"/>
              <a:gd name="connsiteX137" fmla="*/ 514451 w 1605470"/>
              <a:gd name="connsiteY137" fmla="*/ 2261920 h 6858000"/>
              <a:gd name="connsiteX138" fmla="*/ 486968 w 1605470"/>
              <a:gd name="connsiteY138" fmla="*/ 2182937 h 6858000"/>
              <a:gd name="connsiteX139" fmla="*/ 488555 w 1605470"/>
              <a:gd name="connsiteY139" fmla="*/ 2155135 h 6858000"/>
              <a:gd name="connsiteX140" fmla="*/ 486013 w 1605470"/>
              <a:gd name="connsiteY140" fmla="*/ 2118008 h 6858000"/>
              <a:gd name="connsiteX141" fmla="*/ 487006 w 1605470"/>
              <a:gd name="connsiteY141" fmla="*/ 2050531 h 6858000"/>
              <a:gd name="connsiteX142" fmla="*/ 478812 w 1605470"/>
              <a:gd name="connsiteY142" fmla="*/ 1963269 h 6858000"/>
              <a:gd name="connsiteX143" fmla="*/ 442619 w 1605470"/>
              <a:gd name="connsiteY143" fmla="*/ 1910499 h 6858000"/>
              <a:gd name="connsiteX144" fmla="*/ 446785 w 1605470"/>
              <a:gd name="connsiteY144" fmla="*/ 1903212 h 6858000"/>
              <a:gd name="connsiteX145" fmla="*/ 436547 w 1605470"/>
              <a:gd name="connsiteY145" fmla="*/ 1861531 h 6858000"/>
              <a:gd name="connsiteX146" fmla="*/ 390346 w 1605470"/>
              <a:gd name="connsiteY146" fmla="*/ 1732919 h 6858000"/>
              <a:gd name="connsiteX147" fmla="*/ 362657 w 1605470"/>
              <a:gd name="connsiteY147" fmla="*/ 1663540 h 6858000"/>
              <a:gd name="connsiteX148" fmla="*/ 361783 w 1605470"/>
              <a:gd name="connsiteY148" fmla="*/ 1615777 h 6858000"/>
              <a:gd name="connsiteX149" fmla="*/ 342578 w 1605470"/>
              <a:gd name="connsiteY149" fmla="*/ 1563678 h 6858000"/>
              <a:gd name="connsiteX150" fmla="*/ 355658 w 1605470"/>
              <a:gd name="connsiteY150" fmla="*/ 1519474 h 6858000"/>
              <a:gd name="connsiteX151" fmla="*/ 348400 w 1605470"/>
              <a:gd name="connsiteY151" fmla="*/ 1477995 h 6858000"/>
              <a:gd name="connsiteX152" fmla="*/ 334485 w 1605470"/>
              <a:gd name="connsiteY152" fmla="*/ 1373769 h 6858000"/>
              <a:gd name="connsiteX153" fmla="*/ 342792 w 1605470"/>
              <a:gd name="connsiteY153" fmla="*/ 1307086 h 6858000"/>
              <a:gd name="connsiteX154" fmla="*/ 343980 w 1605470"/>
              <a:gd name="connsiteY154" fmla="*/ 1189033 h 6858000"/>
              <a:gd name="connsiteX155" fmla="*/ 348665 w 1605470"/>
              <a:gd name="connsiteY155" fmla="*/ 1168288 h 6858000"/>
              <a:gd name="connsiteX156" fmla="*/ 340947 w 1605470"/>
              <a:gd name="connsiteY156" fmla="*/ 1142577 h 6858000"/>
              <a:gd name="connsiteX157" fmla="*/ 330253 w 1605470"/>
              <a:gd name="connsiteY157" fmla="*/ 1088484 h 6858000"/>
              <a:gd name="connsiteX158" fmla="*/ 318989 w 1605470"/>
              <a:gd name="connsiteY158" fmla="*/ 1016103 h 6858000"/>
              <a:gd name="connsiteX159" fmla="*/ 320445 w 1605470"/>
              <a:gd name="connsiteY159" fmla="*/ 932283 h 6858000"/>
              <a:gd name="connsiteX160" fmla="*/ 322681 w 1605470"/>
              <a:gd name="connsiteY160" fmla="*/ 915925 h 6858000"/>
              <a:gd name="connsiteX161" fmla="*/ 315310 w 1605470"/>
              <a:gd name="connsiteY161" fmla="*/ 896999 h 6858000"/>
              <a:gd name="connsiteX162" fmla="*/ 284718 w 1605470"/>
              <a:gd name="connsiteY162" fmla="*/ 821517 h 6858000"/>
              <a:gd name="connsiteX163" fmla="*/ 263668 w 1605470"/>
              <a:gd name="connsiteY163" fmla="*/ 751353 h 6858000"/>
              <a:gd name="connsiteX164" fmla="*/ 263226 w 1605470"/>
              <a:gd name="connsiteY164" fmla="*/ 721230 h 6858000"/>
              <a:gd name="connsiteX165" fmla="*/ 248897 w 1605470"/>
              <a:gd name="connsiteY165" fmla="*/ 681659 h 6858000"/>
              <a:gd name="connsiteX166" fmla="*/ 234316 w 1605470"/>
              <a:gd name="connsiteY166" fmla="*/ 635218 h 6858000"/>
              <a:gd name="connsiteX167" fmla="*/ 239327 w 1605470"/>
              <a:gd name="connsiteY167" fmla="*/ 613763 h 6858000"/>
              <a:gd name="connsiteX168" fmla="*/ 225269 w 1605470"/>
              <a:gd name="connsiteY168" fmla="*/ 598582 h 6858000"/>
              <a:gd name="connsiteX169" fmla="*/ 224950 w 1605470"/>
              <a:gd name="connsiteY169" fmla="*/ 576846 h 6858000"/>
              <a:gd name="connsiteX170" fmla="*/ 204576 w 1605470"/>
              <a:gd name="connsiteY170" fmla="*/ 530055 h 6858000"/>
              <a:gd name="connsiteX171" fmla="*/ 219064 w 1605470"/>
              <a:gd name="connsiteY171" fmla="*/ 469651 h 6858000"/>
              <a:gd name="connsiteX172" fmla="*/ 195012 w 1605470"/>
              <a:gd name="connsiteY172" fmla="*/ 448559 h 6858000"/>
              <a:gd name="connsiteX173" fmla="*/ 201434 w 1605470"/>
              <a:gd name="connsiteY173" fmla="*/ 441529 h 6858000"/>
              <a:gd name="connsiteX174" fmla="*/ 200655 w 1605470"/>
              <a:gd name="connsiteY174" fmla="*/ 428927 h 6858000"/>
              <a:gd name="connsiteX175" fmla="*/ 190059 w 1605470"/>
              <a:gd name="connsiteY175" fmla="*/ 430161 h 6858000"/>
              <a:gd name="connsiteX176" fmla="*/ 167079 w 1605470"/>
              <a:gd name="connsiteY176" fmla="*/ 367211 h 6858000"/>
              <a:gd name="connsiteX177" fmla="*/ 124571 w 1605470"/>
              <a:gd name="connsiteY177" fmla="*/ 302178 h 6858000"/>
              <a:gd name="connsiteX178" fmla="*/ 103243 w 1605470"/>
              <a:gd name="connsiteY178" fmla="*/ 211375 h 6858000"/>
              <a:gd name="connsiteX179" fmla="*/ 94571 w 1605470"/>
              <a:gd name="connsiteY179" fmla="*/ 184179 h 6858000"/>
              <a:gd name="connsiteX180" fmla="*/ 13437 w 1605470"/>
              <a:gd name="connsiteY180" fmla="*/ 19287 h 6858000"/>
              <a:gd name="connsiteX181" fmla="*/ 0 w 1605470"/>
              <a:gd name="connsiteY18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429138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29578 w 1605470"/>
              <a:gd name="connsiteY77" fmla="*/ 4456787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62965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34671 w 1605470"/>
              <a:gd name="connsiteY75" fmla="*/ 4715631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588 w 1605470"/>
              <a:gd name="connsiteY68" fmla="*/ 4845927 h 6858000"/>
              <a:gd name="connsiteX69" fmla="*/ 724935 w 1605470"/>
              <a:gd name="connsiteY69" fmla="*/ 4821504 h 6858000"/>
              <a:gd name="connsiteX70" fmla="*/ 732118 w 1605470"/>
              <a:gd name="connsiteY70" fmla="*/ 4801535 h 6858000"/>
              <a:gd name="connsiteX71" fmla="*/ 739787 w 1605470"/>
              <a:gd name="connsiteY71" fmla="*/ 4797794 h 6858000"/>
              <a:gd name="connsiteX72" fmla="*/ 741081 w 1605470"/>
              <a:gd name="connsiteY72" fmla="*/ 4784526 h 6858000"/>
              <a:gd name="connsiteX73" fmla="*/ 742865 w 1605470"/>
              <a:gd name="connsiteY73" fmla="*/ 4781211 h 6858000"/>
              <a:gd name="connsiteX74" fmla="*/ 751652 w 1605470"/>
              <a:gd name="connsiteY74" fmla="*/ 4761984 h 6858000"/>
              <a:gd name="connsiteX75" fmla="*/ 747700 w 1605470"/>
              <a:gd name="connsiteY75" fmla="*/ 4690749 h 6858000"/>
              <a:gd name="connsiteX76" fmla="*/ 743180 w 1605470"/>
              <a:gd name="connsiteY76" fmla="*/ 4613201 h 6858000"/>
              <a:gd name="connsiteX77" fmla="*/ 738263 w 1605470"/>
              <a:gd name="connsiteY77" fmla="*/ 4444346 h 6858000"/>
              <a:gd name="connsiteX78" fmla="*/ 756542 w 1605470"/>
              <a:gd name="connsiteY78" fmla="*/ 4350346 h 6858000"/>
              <a:gd name="connsiteX79" fmla="*/ 715481 w 1605470"/>
              <a:gd name="connsiteY79" fmla="*/ 4214165 h 6858000"/>
              <a:gd name="connsiteX80" fmla="*/ 719554 w 1605470"/>
              <a:gd name="connsiteY80" fmla="*/ 4090296 h 6858000"/>
              <a:gd name="connsiteX81" fmla="*/ 704810 w 1605470"/>
              <a:gd name="connsiteY81" fmla="*/ 4033999 h 6858000"/>
              <a:gd name="connsiteX82" fmla="*/ 705959 w 1605470"/>
              <a:gd name="connsiteY82" fmla="*/ 4031933 h 6858000"/>
              <a:gd name="connsiteX83" fmla="*/ 704535 w 1605470"/>
              <a:gd name="connsiteY83" fmla="*/ 4013953 h 6858000"/>
              <a:gd name="connsiteX84" fmla="*/ 700443 w 1605470"/>
              <a:gd name="connsiteY84" fmla="*/ 4010511 h 6858000"/>
              <a:gd name="connsiteX85" fmla="*/ 698282 w 1605470"/>
              <a:gd name="connsiteY85" fmla="*/ 3998331 h 6858000"/>
              <a:gd name="connsiteX86" fmla="*/ 690830 w 1605470"/>
              <a:gd name="connsiteY86" fmla="*/ 3974753 h 6858000"/>
              <a:gd name="connsiteX87" fmla="*/ 692428 w 1605470"/>
              <a:gd name="connsiteY87" fmla="*/ 3969950 h 6858000"/>
              <a:gd name="connsiteX88" fmla="*/ 685850 w 1605470"/>
              <a:gd name="connsiteY88" fmla="*/ 3933779 h 6858000"/>
              <a:gd name="connsiteX89" fmla="*/ 687181 w 1605470"/>
              <a:gd name="connsiteY89" fmla="*/ 3933093 h 6858000"/>
              <a:gd name="connsiteX90" fmla="*/ 691535 w 1605470"/>
              <a:gd name="connsiteY90" fmla="*/ 3922082 h 6858000"/>
              <a:gd name="connsiteX91" fmla="*/ 696613 w 1605470"/>
              <a:gd name="connsiteY91" fmla="*/ 3901461 h 6858000"/>
              <a:gd name="connsiteX92" fmla="*/ 719207 w 1605470"/>
              <a:gd name="connsiteY92" fmla="*/ 3813873 h 6858000"/>
              <a:gd name="connsiteX93" fmla="*/ 718632 w 1605470"/>
              <a:gd name="connsiteY93" fmla="*/ 3806161 h 6858000"/>
              <a:gd name="connsiteX94" fmla="*/ 718939 w 1605470"/>
              <a:gd name="connsiteY94" fmla="*/ 3805957 h 6858000"/>
              <a:gd name="connsiteX95" fmla="*/ 718966 w 1605470"/>
              <a:gd name="connsiteY95" fmla="*/ 3797724 h 6858000"/>
              <a:gd name="connsiteX96" fmla="*/ 717581 w 1605470"/>
              <a:gd name="connsiteY96" fmla="*/ 3792098 h 6858000"/>
              <a:gd name="connsiteX97" fmla="*/ 716465 w 1605470"/>
              <a:gd name="connsiteY97" fmla="*/ 3777135 h 6858000"/>
              <a:gd name="connsiteX98" fmla="*/ 718198 w 1605470"/>
              <a:gd name="connsiteY98" fmla="*/ 3771656 h 6858000"/>
              <a:gd name="connsiteX99" fmla="*/ 721941 w 1605470"/>
              <a:gd name="connsiteY99" fmla="*/ 3769007 h 6858000"/>
              <a:gd name="connsiteX100" fmla="*/ 721407 w 1605470"/>
              <a:gd name="connsiteY100" fmla="*/ 3767709 h 6858000"/>
              <a:gd name="connsiteX101" fmla="*/ 730103 w 1605470"/>
              <a:gd name="connsiteY101" fmla="*/ 3738082 h 6858000"/>
              <a:gd name="connsiteX102" fmla="*/ 737449 w 1605470"/>
              <a:gd name="connsiteY102" fmla="*/ 3673397 h 6858000"/>
              <a:gd name="connsiteX103" fmla="*/ 736745 w 1605470"/>
              <a:gd name="connsiteY103" fmla="*/ 3637109 h 6858000"/>
              <a:gd name="connsiteX104" fmla="*/ 740188 w 1605470"/>
              <a:gd name="connsiteY104" fmla="*/ 3536883 h 6858000"/>
              <a:gd name="connsiteX105" fmla="*/ 747726 w 1605470"/>
              <a:gd name="connsiteY105" fmla="*/ 3435652 h 6858000"/>
              <a:gd name="connsiteX106" fmla="*/ 774383 w 1605470"/>
              <a:gd name="connsiteY106" fmla="*/ 3381564 h 6858000"/>
              <a:gd name="connsiteX107" fmla="*/ 774870 w 1605470"/>
              <a:gd name="connsiteY107" fmla="*/ 3375761 h 6858000"/>
              <a:gd name="connsiteX108" fmla="*/ 770510 w 1605470"/>
              <a:gd name="connsiteY108" fmla="*/ 3361844 h 6858000"/>
              <a:gd name="connsiteX109" fmla="*/ 767933 w 1605470"/>
              <a:gd name="connsiteY109" fmla="*/ 3356929 h 6858000"/>
              <a:gd name="connsiteX110" fmla="*/ 766158 w 1605470"/>
              <a:gd name="connsiteY110" fmla="*/ 3349058 h 6858000"/>
              <a:gd name="connsiteX111" fmla="*/ 766414 w 1605470"/>
              <a:gd name="connsiteY111" fmla="*/ 3348763 h 6858000"/>
              <a:gd name="connsiteX112" fmla="*/ 764166 w 1605470"/>
              <a:gd name="connsiteY112" fmla="*/ 3341588 h 6858000"/>
              <a:gd name="connsiteX113" fmla="*/ 749397 w 1605470"/>
              <a:gd name="connsiteY113" fmla="*/ 3307769 h 6858000"/>
              <a:gd name="connsiteX114" fmla="*/ 766960 w 1605470"/>
              <a:gd name="connsiteY114" fmla="*/ 3250522 h 6858000"/>
              <a:gd name="connsiteX115" fmla="*/ 767385 w 1605470"/>
              <a:gd name="connsiteY115" fmla="*/ 3229163 h 6858000"/>
              <a:gd name="connsiteX116" fmla="*/ 769208 w 1605470"/>
              <a:gd name="connsiteY116" fmla="*/ 3217217 h 6858000"/>
              <a:gd name="connsiteX117" fmla="*/ 770350 w 1605470"/>
              <a:gd name="connsiteY117" fmla="*/ 3216125 h 6858000"/>
              <a:gd name="connsiteX118" fmla="*/ 756043 w 1605470"/>
              <a:gd name="connsiteY118" fmla="*/ 3183755 h 6858000"/>
              <a:gd name="connsiteX119" fmla="*/ 756544 w 1605470"/>
              <a:gd name="connsiteY119" fmla="*/ 3178642 h 6858000"/>
              <a:gd name="connsiteX120" fmla="*/ 744144 w 1605470"/>
              <a:gd name="connsiteY120" fmla="*/ 3158586 h 6858000"/>
              <a:gd name="connsiteX121" fmla="*/ 739378 w 1605470"/>
              <a:gd name="connsiteY121" fmla="*/ 3147669 h 6858000"/>
              <a:gd name="connsiteX122" fmla="*/ 734648 w 1605470"/>
              <a:gd name="connsiteY122" fmla="*/ 3145733 h 6858000"/>
              <a:gd name="connsiteX123" fmla="*/ 729329 w 1605470"/>
              <a:gd name="connsiteY123" fmla="*/ 3129034 h 6858000"/>
              <a:gd name="connsiteX124" fmla="*/ 729994 w 1605470"/>
              <a:gd name="connsiteY124" fmla="*/ 3126682 h 6858000"/>
              <a:gd name="connsiteX125" fmla="*/ 720862 w 1605470"/>
              <a:gd name="connsiteY125" fmla="*/ 3114519 h 6858000"/>
              <a:gd name="connsiteX126" fmla="*/ 707471 w 1605470"/>
              <a:gd name="connsiteY126" fmla="*/ 3106272 h 6858000"/>
              <a:gd name="connsiteX127" fmla="*/ 680201 w 1605470"/>
              <a:gd name="connsiteY127" fmla="*/ 2958185 h 6858000"/>
              <a:gd name="connsiteX128" fmla="*/ 622815 w 1605470"/>
              <a:gd name="connsiteY128" fmla="*/ 2762989 h 6858000"/>
              <a:gd name="connsiteX129" fmla="*/ 571733 w 1605470"/>
              <a:gd name="connsiteY129" fmla="*/ 2554718 h 6858000"/>
              <a:gd name="connsiteX130" fmla="*/ 551827 w 1605470"/>
              <a:gd name="connsiteY130" fmla="*/ 2485734 h 6858000"/>
              <a:gd name="connsiteX131" fmla="*/ 542550 w 1605470"/>
              <a:gd name="connsiteY131" fmla="*/ 2447068 h 6858000"/>
              <a:gd name="connsiteX132" fmla="*/ 529511 w 1605470"/>
              <a:gd name="connsiteY132" fmla="*/ 2425819 h 6858000"/>
              <a:gd name="connsiteX133" fmla="*/ 528878 w 1605470"/>
              <a:gd name="connsiteY133" fmla="*/ 2408971 h 6858000"/>
              <a:gd name="connsiteX134" fmla="*/ 535510 w 1605470"/>
              <a:gd name="connsiteY134" fmla="*/ 2402874 h 6858000"/>
              <a:gd name="connsiteX135" fmla="*/ 538122 w 1605470"/>
              <a:gd name="connsiteY135" fmla="*/ 2381443 h 6858000"/>
              <a:gd name="connsiteX136" fmla="*/ 514451 w 1605470"/>
              <a:gd name="connsiteY136" fmla="*/ 2261920 h 6858000"/>
              <a:gd name="connsiteX137" fmla="*/ 486968 w 1605470"/>
              <a:gd name="connsiteY137" fmla="*/ 2182937 h 6858000"/>
              <a:gd name="connsiteX138" fmla="*/ 488555 w 1605470"/>
              <a:gd name="connsiteY138" fmla="*/ 2155135 h 6858000"/>
              <a:gd name="connsiteX139" fmla="*/ 486013 w 1605470"/>
              <a:gd name="connsiteY139" fmla="*/ 2118008 h 6858000"/>
              <a:gd name="connsiteX140" fmla="*/ 487006 w 1605470"/>
              <a:gd name="connsiteY140" fmla="*/ 2050531 h 6858000"/>
              <a:gd name="connsiteX141" fmla="*/ 478812 w 1605470"/>
              <a:gd name="connsiteY141" fmla="*/ 1963269 h 6858000"/>
              <a:gd name="connsiteX142" fmla="*/ 442619 w 1605470"/>
              <a:gd name="connsiteY142" fmla="*/ 1910499 h 6858000"/>
              <a:gd name="connsiteX143" fmla="*/ 446785 w 1605470"/>
              <a:gd name="connsiteY143" fmla="*/ 1903212 h 6858000"/>
              <a:gd name="connsiteX144" fmla="*/ 436547 w 1605470"/>
              <a:gd name="connsiteY144" fmla="*/ 1861531 h 6858000"/>
              <a:gd name="connsiteX145" fmla="*/ 390346 w 1605470"/>
              <a:gd name="connsiteY145" fmla="*/ 1732919 h 6858000"/>
              <a:gd name="connsiteX146" fmla="*/ 362657 w 1605470"/>
              <a:gd name="connsiteY146" fmla="*/ 1663540 h 6858000"/>
              <a:gd name="connsiteX147" fmla="*/ 361783 w 1605470"/>
              <a:gd name="connsiteY147" fmla="*/ 1615777 h 6858000"/>
              <a:gd name="connsiteX148" fmla="*/ 342578 w 1605470"/>
              <a:gd name="connsiteY148" fmla="*/ 1563678 h 6858000"/>
              <a:gd name="connsiteX149" fmla="*/ 355658 w 1605470"/>
              <a:gd name="connsiteY149" fmla="*/ 1519474 h 6858000"/>
              <a:gd name="connsiteX150" fmla="*/ 348400 w 1605470"/>
              <a:gd name="connsiteY150" fmla="*/ 1477995 h 6858000"/>
              <a:gd name="connsiteX151" fmla="*/ 334485 w 1605470"/>
              <a:gd name="connsiteY151" fmla="*/ 1373769 h 6858000"/>
              <a:gd name="connsiteX152" fmla="*/ 342792 w 1605470"/>
              <a:gd name="connsiteY152" fmla="*/ 1307086 h 6858000"/>
              <a:gd name="connsiteX153" fmla="*/ 343980 w 1605470"/>
              <a:gd name="connsiteY153" fmla="*/ 1189033 h 6858000"/>
              <a:gd name="connsiteX154" fmla="*/ 348665 w 1605470"/>
              <a:gd name="connsiteY154" fmla="*/ 1168288 h 6858000"/>
              <a:gd name="connsiteX155" fmla="*/ 340947 w 1605470"/>
              <a:gd name="connsiteY155" fmla="*/ 1142577 h 6858000"/>
              <a:gd name="connsiteX156" fmla="*/ 330253 w 1605470"/>
              <a:gd name="connsiteY156" fmla="*/ 1088484 h 6858000"/>
              <a:gd name="connsiteX157" fmla="*/ 318989 w 1605470"/>
              <a:gd name="connsiteY157" fmla="*/ 1016103 h 6858000"/>
              <a:gd name="connsiteX158" fmla="*/ 320445 w 1605470"/>
              <a:gd name="connsiteY158" fmla="*/ 932283 h 6858000"/>
              <a:gd name="connsiteX159" fmla="*/ 322681 w 1605470"/>
              <a:gd name="connsiteY159" fmla="*/ 915925 h 6858000"/>
              <a:gd name="connsiteX160" fmla="*/ 315310 w 1605470"/>
              <a:gd name="connsiteY160" fmla="*/ 896999 h 6858000"/>
              <a:gd name="connsiteX161" fmla="*/ 284718 w 1605470"/>
              <a:gd name="connsiteY161" fmla="*/ 821517 h 6858000"/>
              <a:gd name="connsiteX162" fmla="*/ 263668 w 1605470"/>
              <a:gd name="connsiteY162" fmla="*/ 751353 h 6858000"/>
              <a:gd name="connsiteX163" fmla="*/ 263226 w 1605470"/>
              <a:gd name="connsiteY163" fmla="*/ 721230 h 6858000"/>
              <a:gd name="connsiteX164" fmla="*/ 248897 w 1605470"/>
              <a:gd name="connsiteY164" fmla="*/ 681659 h 6858000"/>
              <a:gd name="connsiteX165" fmla="*/ 234316 w 1605470"/>
              <a:gd name="connsiteY165" fmla="*/ 635218 h 6858000"/>
              <a:gd name="connsiteX166" fmla="*/ 239327 w 1605470"/>
              <a:gd name="connsiteY166" fmla="*/ 613763 h 6858000"/>
              <a:gd name="connsiteX167" fmla="*/ 225269 w 1605470"/>
              <a:gd name="connsiteY167" fmla="*/ 598582 h 6858000"/>
              <a:gd name="connsiteX168" fmla="*/ 224950 w 1605470"/>
              <a:gd name="connsiteY168" fmla="*/ 576846 h 6858000"/>
              <a:gd name="connsiteX169" fmla="*/ 204576 w 1605470"/>
              <a:gd name="connsiteY169" fmla="*/ 530055 h 6858000"/>
              <a:gd name="connsiteX170" fmla="*/ 219064 w 1605470"/>
              <a:gd name="connsiteY170" fmla="*/ 469651 h 6858000"/>
              <a:gd name="connsiteX171" fmla="*/ 195012 w 1605470"/>
              <a:gd name="connsiteY171" fmla="*/ 448559 h 6858000"/>
              <a:gd name="connsiteX172" fmla="*/ 201434 w 1605470"/>
              <a:gd name="connsiteY172" fmla="*/ 441529 h 6858000"/>
              <a:gd name="connsiteX173" fmla="*/ 200655 w 1605470"/>
              <a:gd name="connsiteY173" fmla="*/ 428927 h 6858000"/>
              <a:gd name="connsiteX174" fmla="*/ 190059 w 1605470"/>
              <a:gd name="connsiteY174" fmla="*/ 430161 h 6858000"/>
              <a:gd name="connsiteX175" fmla="*/ 167079 w 1605470"/>
              <a:gd name="connsiteY175" fmla="*/ 367211 h 6858000"/>
              <a:gd name="connsiteX176" fmla="*/ 124571 w 1605470"/>
              <a:gd name="connsiteY176" fmla="*/ 302178 h 6858000"/>
              <a:gd name="connsiteX177" fmla="*/ 103243 w 1605470"/>
              <a:gd name="connsiteY177" fmla="*/ 211375 h 6858000"/>
              <a:gd name="connsiteX178" fmla="*/ 94571 w 1605470"/>
              <a:gd name="connsiteY178" fmla="*/ 184179 h 6858000"/>
              <a:gd name="connsiteX179" fmla="*/ 13437 w 1605470"/>
              <a:gd name="connsiteY179" fmla="*/ 19287 h 6858000"/>
              <a:gd name="connsiteX180" fmla="*/ 0 w 1605470"/>
              <a:gd name="connsiteY18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09371 w 1605470"/>
              <a:gd name="connsiteY34" fmla="*/ 5950668 h 6858000"/>
              <a:gd name="connsiteX35" fmla="*/ 442432 w 1605470"/>
              <a:gd name="connsiteY35" fmla="*/ 5934687 h 6858000"/>
              <a:gd name="connsiteX36" fmla="*/ 489472 w 1605470"/>
              <a:gd name="connsiteY36" fmla="*/ 5732419 h 6858000"/>
              <a:gd name="connsiteX37" fmla="*/ 512623 w 1605470"/>
              <a:gd name="connsiteY37" fmla="*/ 5685392 h 6858000"/>
              <a:gd name="connsiteX38" fmla="*/ 510261 w 1605470"/>
              <a:gd name="connsiteY38" fmla="*/ 5634527 h 6858000"/>
              <a:gd name="connsiteX39" fmla="*/ 523992 w 1605470"/>
              <a:gd name="connsiteY39" fmla="*/ 5619557 h 6858000"/>
              <a:gd name="connsiteX40" fmla="*/ 526609 w 1605470"/>
              <a:gd name="connsiteY40" fmla="*/ 5617081 h 6858000"/>
              <a:gd name="connsiteX41" fmla="*/ 531653 w 1605470"/>
              <a:gd name="connsiteY41" fmla="*/ 5604904 h 6858000"/>
              <a:gd name="connsiteX42" fmla="*/ 539863 w 1605470"/>
              <a:gd name="connsiteY42" fmla="*/ 5604298 h 6858000"/>
              <a:gd name="connsiteX43" fmla="*/ 552319 w 1605470"/>
              <a:gd name="connsiteY43" fmla="*/ 5587997 h 6858000"/>
              <a:gd name="connsiteX44" fmla="*/ 559710 w 1605470"/>
              <a:gd name="connsiteY44" fmla="*/ 5564796 h 6858000"/>
              <a:gd name="connsiteX45" fmla="*/ 587214 w 1605470"/>
              <a:gd name="connsiteY45" fmla="*/ 5451511 h 6858000"/>
              <a:gd name="connsiteX46" fmla="*/ 608019 w 1605470"/>
              <a:gd name="connsiteY46" fmla="*/ 5385461 h 6858000"/>
              <a:gd name="connsiteX47" fmla="*/ 622750 w 1605470"/>
              <a:gd name="connsiteY47" fmla="*/ 5363084 h 6858000"/>
              <a:gd name="connsiteX48" fmla="*/ 638731 w 1605470"/>
              <a:gd name="connsiteY48" fmla="*/ 5330009 h 6858000"/>
              <a:gd name="connsiteX49" fmla="*/ 672224 w 1605470"/>
              <a:gd name="connsiteY49" fmla="*/ 5273739 h 6858000"/>
              <a:gd name="connsiteX50" fmla="*/ 681823 w 1605470"/>
              <a:gd name="connsiteY50" fmla="*/ 5241779 h 6858000"/>
              <a:gd name="connsiteX51" fmla="*/ 693049 w 1605470"/>
              <a:gd name="connsiteY51" fmla="*/ 5225268 h 6858000"/>
              <a:gd name="connsiteX52" fmla="*/ 694069 w 1605470"/>
              <a:gd name="connsiteY52" fmla="*/ 5217684 h 6858000"/>
              <a:gd name="connsiteX53" fmla="*/ 701410 w 1605470"/>
              <a:gd name="connsiteY53" fmla="*/ 5193377 h 6858000"/>
              <a:gd name="connsiteX54" fmla="*/ 704713 w 1605470"/>
              <a:gd name="connsiteY54" fmla="*/ 5179288 h 6858000"/>
              <a:gd name="connsiteX55" fmla="*/ 705697 w 1605470"/>
              <a:gd name="connsiteY55" fmla="*/ 5173621 h 6858000"/>
              <a:gd name="connsiteX56" fmla="*/ 701331 w 1605470"/>
              <a:gd name="connsiteY56" fmla="*/ 5159961 h 6858000"/>
              <a:gd name="connsiteX57" fmla="*/ 708008 w 1605470"/>
              <a:gd name="connsiteY57" fmla="*/ 5144295 h 6858000"/>
              <a:gd name="connsiteX58" fmla="*/ 704941 w 1605470"/>
              <a:gd name="connsiteY58" fmla="*/ 5125185 h 6858000"/>
              <a:gd name="connsiteX59" fmla="*/ 711771 w 1605470"/>
              <a:gd name="connsiteY59" fmla="*/ 5121884 h 6858000"/>
              <a:gd name="connsiteX60" fmla="*/ 721092 w 1605470"/>
              <a:gd name="connsiteY60" fmla="*/ 5108383 h 6858000"/>
              <a:gd name="connsiteX61" fmla="*/ 717045 w 1605470"/>
              <a:gd name="connsiteY61" fmla="*/ 5094705 h 6858000"/>
              <a:gd name="connsiteX62" fmla="*/ 718807 w 1605470"/>
              <a:gd name="connsiteY62" fmla="*/ 5067850 h 6858000"/>
              <a:gd name="connsiteX63" fmla="*/ 721538 w 1605470"/>
              <a:gd name="connsiteY63" fmla="*/ 5060861 h 6858000"/>
              <a:gd name="connsiteX64" fmla="*/ 718242 w 1605470"/>
              <a:gd name="connsiteY64" fmla="*/ 5034192 h 6858000"/>
              <a:gd name="connsiteX65" fmla="*/ 719796 w 1605470"/>
              <a:gd name="connsiteY65" fmla="*/ 4993030 h 6858000"/>
              <a:gd name="connsiteX66" fmla="*/ 726705 w 1605470"/>
              <a:gd name="connsiteY66" fmla="*/ 4946844 h 6858000"/>
              <a:gd name="connsiteX67" fmla="*/ 722561 w 1605470"/>
              <a:gd name="connsiteY67" fmla="*/ 4932692 h 6858000"/>
              <a:gd name="connsiteX68" fmla="*/ 724935 w 1605470"/>
              <a:gd name="connsiteY68" fmla="*/ 4821504 h 6858000"/>
              <a:gd name="connsiteX69" fmla="*/ 732118 w 1605470"/>
              <a:gd name="connsiteY69" fmla="*/ 4801535 h 6858000"/>
              <a:gd name="connsiteX70" fmla="*/ 739787 w 1605470"/>
              <a:gd name="connsiteY70" fmla="*/ 4797794 h 6858000"/>
              <a:gd name="connsiteX71" fmla="*/ 741081 w 1605470"/>
              <a:gd name="connsiteY71" fmla="*/ 4784526 h 6858000"/>
              <a:gd name="connsiteX72" fmla="*/ 742865 w 1605470"/>
              <a:gd name="connsiteY72" fmla="*/ 4781211 h 6858000"/>
              <a:gd name="connsiteX73" fmla="*/ 751652 w 1605470"/>
              <a:gd name="connsiteY73" fmla="*/ 4761984 h 6858000"/>
              <a:gd name="connsiteX74" fmla="*/ 747700 w 1605470"/>
              <a:gd name="connsiteY74" fmla="*/ 4690749 h 6858000"/>
              <a:gd name="connsiteX75" fmla="*/ 743180 w 1605470"/>
              <a:gd name="connsiteY75" fmla="*/ 4613201 h 6858000"/>
              <a:gd name="connsiteX76" fmla="*/ 738263 w 1605470"/>
              <a:gd name="connsiteY76" fmla="*/ 4444346 h 6858000"/>
              <a:gd name="connsiteX77" fmla="*/ 756542 w 1605470"/>
              <a:gd name="connsiteY77" fmla="*/ 4350346 h 6858000"/>
              <a:gd name="connsiteX78" fmla="*/ 715481 w 1605470"/>
              <a:gd name="connsiteY78" fmla="*/ 4214165 h 6858000"/>
              <a:gd name="connsiteX79" fmla="*/ 719554 w 1605470"/>
              <a:gd name="connsiteY79" fmla="*/ 4090296 h 6858000"/>
              <a:gd name="connsiteX80" fmla="*/ 704810 w 1605470"/>
              <a:gd name="connsiteY80" fmla="*/ 4033999 h 6858000"/>
              <a:gd name="connsiteX81" fmla="*/ 705959 w 1605470"/>
              <a:gd name="connsiteY81" fmla="*/ 4031933 h 6858000"/>
              <a:gd name="connsiteX82" fmla="*/ 704535 w 1605470"/>
              <a:gd name="connsiteY82" fmla="*/ 4013953 h 6858000"/>
              <a:gd name="connsiteX83" fmla="*/ 700443 w 1605470"/>
              <a:gd name="connsiteY83" fmla="*/ 4010511 h 6858000"/>
              <a:gd name="connsiteX84" fmla="*/ 698282 w 1605470"/>
              <a:gd name="connsiteY84" fmla="*/ 3998331 h 6858000"/>
              <a:gd name="connsiteX85" fmla="*/ 690830 w 1605470"/>
              <a:gd name="connsiteY85" fmla="*/ 3974753 h 6858000"/>
              <a:gd name="connsiteX86" fmla="*/ 692428 w 1605470"/>
              <a:gd name="connsiteY86" fmla="*/ 3969950 h 6858000"/>
              <a:gd name="connsiteX87" fmla="*/ 685850 w 1605470"/>
              <a:gd name="connsiteY87" fmla="*/ 3933779 h 6858000"/>
              <a:gd name="connsiteX88" fmla="*/ 687181 w 1605470"/>
              <a:gd name="connsiteY88" fmla="*/ 3933093 h 6858000"/>
              <a:gd name="connsiteX89" fmla="*/ 691535 w 1605470"/>
              <a:gd name="connsiteY89" fmla="*/ 3922082 h 6858000"/>
              <a:gd name="connsiteX90" fmla="*/ 696613 w 1605470"/>
              <a:gd name="connsiteY90" fmla="*/ 3901461 h 6858000"/>
              <a:gd name="connsiteX91" fmla="*/ 719207 w 1605470"/>
              <a:gd name="connsiteY91" fmla="*/ 3813873 h 6858000"/>
              <a:gd name="connsiteX92" fmla="*/ 718632 w 1605470"/>
              <a:gd name="connsiteY92" fmla="*/ 3806161 h 6858000"/>
              <a:gd name="connsiteX93" fmla="*/ 718939 w 1605470"/>
              <a:gd name="connsiteY93" fmla="*/ 3805957 h 6858000"/>
              <a:gd name="connsiteX94" fmla="*/ 718966 w 1605470"/>
              <a:gd name="connsiteY94" fmla="*/ 3797724 h 6858000"/>
              <a:gd name="connsiteX95" fmla="*/ 717581 w 1605470"/>
              <a:gd name="connsiteY95" fmla="*/ 3792098 h 6858000"/>
              <a:gd name="connsiteX96" fmla="*/ 716465 w 1605470"/>
              <a:gd name="connsiteY96" fmla="*/ 3777135 h 6858000"/>
              <a:gd name="connsiteX97" fmla="*/ 718198 w 1605470"/>
              <a:gd name="connsiteY97" fmla="*/ 3771656 h 6858000"/>
              <a:gd name="connsiteX98" fmla="*/ 721941 w 1605470"/>
              <a:gd name="connsiteY98" fmla="*/ 3769007 h 6858000"/>
              <a:gd name="connsiteX99" fmla="*/ 721407 w 1605470"/>
              <a:gd name="connsiteY99" fmla="*/ 3767709 h 6858000"/>
              <a:gd name="connsiteX100" fmla="*/ 730103 w 1605470"/>
              <a:gd name="connsiteY100" fmla="*/ 3738082 h 6858000"/>
              <a:gd name="connsiteX101" fmla="*/ 737449 w 1605470"/>
              <a:gd name="connsiteY101" fmla="*/ 3673397 h 6858000"/>
              <a:gd name="connsiteX102" fmla="*/ 736745 w 1605470"/>
              <a:gd name="connsiteY102" fmla="*/ 3637109 h 6858000"/>
              <a:gd name="connsiteX103" fmla="*/ 740188 w 1605470"/>
              <a:gd name="connsiteY103" fmla="*/ 3536883 h 6858000"/>
              <a:gd name="connsiteX104" fmla="*/ 747726 w 1605470"/>
              <a:gd name="connsiteY104" fmla="*/ 3435652 h 6858000"/>
              <a:gd name="connsiteX105" fmla="*/ 774383 w 1605470"/>
              <a:gd name="connsiteY105" fmla="*/ 3381564 h 6858000"/>
              <a:gd name="connsiteX106" fmla="*/ 774870 w 1605470"/>
              <a:gd name="connsiteY106" fmla="*/ 3375761 h 6858000"/>
              <a:gd name="connsiteX107" fmla="*/ 770510 w 1605470"/>
              <a:gd name="connsiteY107" fmla="*/ 3361844 h 6858000"/>
              <a:gd name="connsiteX108" fmla="*/ 767933 w 1605470"/>
              <a:gd name="connsiteY108" fmla="*/ 3356929 h 6858000"/>
              <a:gd name="connsiteX109" fmla="*/ 766158 w 1605470"/>
              <a:gd name="connsiteY109" fmla="*/ 3349058 h 6858000"/>
              <a:gd name="connsiteX110" fmla="*/ 766414 w 1605470"/>
              <a:gd name="connsiteY110" fmla="*/ 3348763 h 6858000"/>
              <a:gd name="connsiteX111" fmla="*/ 764166 w 1605470"/>
              <a:gd name="connsiteY111" fmla="*/ 3341588 h 6858000"/>
              <a:gd name="connsiteX112" fmla="*/ 749397 w 1605470"/>
              <a:gd name="connsiteY112" fmla="*/ 3307769 h 6858000"/>
              <a:gd name="connsiteX113" fmla="*/ 766960 w 1605470"/>
              <a:gd name="connsiteY113" fmla="*/ 3250522 h 6858000"/>
              <a:gd name="connsiteX114" fmla="*/ 767385 w 1605470"/>
              <a:gd name="connsiteY114" fmla="*/ 3229163 h 6858000"/>
              <a:gd name="connsiteX115" fmla="*/ 769208 w 1605470"/>
              <a:gd name="connsiteY115" fmla="*/ 3217217 h 6858000"/>
              <a:gd name="connsiteX116" fmla="*/ 770350 w 1605470"/>
              <a:gd name="connsiteY116" fmla="*/ 3216125 h 6858000"/>
              <a:gd name="connsiteX117" fmla="*/ 756043 w 1605470"/>
              <a:gd name="connsiteY117" fmla="*/ 3183755 h 6858000"/>
              <a:gd name="connsiteX118" fmla="*/ 756544 w 1605470"/>
              <a:gd name="connsiteY118" fmla="*/ 3178642 h 6858000"/>
              <a:gd name="connsiteX119" fmla="*/ 744144 w 1605470"/>
              <a:gd name="connsiteY119" fmla="*/ 3158586 h 6858000"/>
              <a:gd name="connsiteX120" fmla="*/ 739378 w 1605470"/>
              <a:gd name="connsiteY120" fmla="*/ 3147669 h 6858000"/>
              <a:gd name="connsiteX121" fmla="*/ 734648 w 1605470"/>
              <a:gd name="connsiteY121" fmla="*/ 3145733 h 6858000"/>
              <a:gd name="connsiteX122" fmla="*/ 729329 w 1605470"/>
              <a:gd name="connsiteY122" fmla="*/ 3129034 h 6858000"/>
              <a:gd name="connsiteX123" fmla="*/ 729994 w 1605470"/>
              <a:gd name="connsiteY123" fmla="*/ 3126682 h 6858000"/>
              <a:gd name="connsiteX124" fmla="*/ 720862 w 1605470"/>
              <a:gd name="connsiteY124" fmla="*/ 3114519 h 6858000"/>
              <a:gd name="connsiteX125" fmla="*/ 707471 w 1605470"/>
              <a:gd name="connsiteY125" fmla="*/ 3106272 h 6858000"/>
              <a:gd name="connsiteX126" fmla="*/ 680201 w 1605470"/>
              <a:gd name="connsiteY126" fmla="*/ 2958185 h 6858000"/>
              <a:gd name="connsiteX127" fmla="*/ 622815 w 1605470"/>
              <a:gd name="connsiteY127" fmla="*/ 2762989 h 6858000"/>
              <a:gd name="connsiteX128" fmla="*/ 571733 w 1605470"/>
              <a:gd name="connsiteY128" fmla="*/ 2554718 h 6858000"/>
              <a:gd name="connsiteX129" fmla="*/ 551827 w 1605470"/>
              <a:gd name="connsiteY129" fmla="*/ 2485734 h 6858000"/>
              <a:gd name="connsiteX130" fmla="*/ 542550 w 1605470"/>
              <a:gd name="connsiteY130" fmla="*/ 2447068 h 6858000"/>
              <a:gd name="connsiteX131" fmla="*/ 529511 w 1605470"/>
              <a:gd name="connsiteY131" fmla="*/ 2425819 h 6858000"/>
              <a:gd name="connsiteX132" fmla="*/ 528878 w 1605470"/>
              <a:gd name="connsiteY132" fmla="*/ 2408971 h 6858000"/>
              <a:gd name="connsiteX133" fmla="*/ 535510 w 1605470"/>
              <a:gd name="connsiteY133" fmla="*/ 2402874 h 6858000"/>
              <a:gd name="connsiteX134" fmla="*/ 538122 w 1605470"/>
              <a:gd name="connsiteY134" fmla="*/ 2381443 h 6858000"/>
              <a:gd name="connsiteX135" fmla="*/ 514451 w 1605470"/>
              <a:gd name="connsiteY135" fmla="*/ 2261920 h 6858000"/>
              <a:gd name="connsiteX136" fmla="*/ 486968 w 1605470"/>
              <a:gd name="connsiteY136" fmla="*/ 2182937 h 6858000"/>
              <a:gd name="connsiteX137" fmla="*/ 488555 w 1605470"/>
              <a:gd name="connsiteY137" fmla="*/ 2155135 h 6858000"/>
              <a:gd name="connsiteX138" fmla="*/ 486013 w 1605470"/>
              <a:gd name="connsiteY138" fmla="*/ 2118008 h 6858000"/>
              <a:gd name="connsiteX139" fmla="*/ 487006 w 1605470"/>
              <a:gd name="connsiteY139" fmla="*/ 2050531 h 6858000"/>
              <a:gd name="connsiteX140" fmla="*/ 478812 w 1605470"/>
              <a:gd name="connsiteY140" fmla="*/ 1963269 h 6858000"/>
              <a:gd name="connsiteX141" fmla="*/ 442619 w 1605470"/>
              <a:gd name="connsiteY141" fmla="*/ 1910499 h 6858000"/>
              <a:gd name="connsiteX142" fmla="*/ 446785 w 1605470"/>
              <a:gd name="connsiteY142" fmla="*/ 1903212 h 6858000"/>
              <a:gd name="connsiteX143" fmla="*/ 436547 w 1605470"/>
              <a:gd name="connsiteY143" fmla="*/ 1861531 h 6858000"/>
              <a:gd name="connsiteX144" fmla="*/ 390346 w 1605470"/>
              <a:gd name="connsiteY144" fmla="*/ 1732919 h 6858000"/>
              <a:gd name="connsiteX145" fmla="*/ 362657 w 1605470"/>
              <a:gd name="connsiteY145" fmla="*/ 1663540 h 6858000"/>
              <a:gd name="connsiteX146" fmla="*/ 361783 w 1605470"/>
              <a:gd name="connsiteY146" fmla="*/ 1615777 h 6858000"/>
              <a:gd name="connsiteX147" fmla="*/ 342578 w 1605470"/>
              <a:gd name="connsiteY147" fmla="*/ 1563678 h 6858000"/>
              <a:gd name="connsiteX148" fmla="*/ 355658 w 1605470"/>
              <a:gd name="connsiteY148" fmla="*/ 1519474 h 6858000"/>
              <a:gd name="connsiteX149" fmla="*/ 348400 w 1605470"/>
              <a:gd name="connsiteY149" fmla="*/ 1477995 h 6858000"/>
              <a:gd name="connsiteX150" fmla="*/ 334485 w 1605470"/>
              <a:gd name="connsiteY150" fmla="*/ 1373769 h 6858000"/>
              <a:gd name="connsiteX151" fmla="*/ 342792 w 1605470"/>
              <a:gd name="connsiteY151" fmla="*/ 1307086 h 6858000"/>
              <a:gd name="connsiteX152" fmla="*/ 343980 w 1605470"/>
              <a:gd name="connsiteY152" fmla="*/ 1189033 h 6858000"/>
              <a:gd name="connsiteX153" fmla="*/ 348665 w 1605470"/>
              <a:gd name="connsiteY153" fmla="*/ 1168288 h 6858000"/>
              <a:gd name="connsiteX154" fmla="*/ 340947 w 1605470"/>
              <a:gd name="connsiteY154" fmla="*/ 1142577 h 6858000"/>
              <a:gd name="connsiteX155" fmla="*/ 330253 w 1605470"/>
              <a:gd name="connsiteY155" fmla="*/ 1088484 h 6858000"/>
              <a:gd name="connsiteX156" fmla="*/ 318989 w 1605470"/>
              <a:gd name="connsiteY156" fmla="*/ 1016103 h 6858000"/>
              <a:gd name="connsiteX157" fmla="*/ 320445 w 1605470"/>
              <a:gd name="connsiteY157" fmla="*/ 932283 h 6858000"/>
              <a:gd name="connsiteX158" fmla="*/ 322681 w 1605470"/>
              <a:gd name="connsiteY158" fmla="*/ 915925 h 6858000"/>
              <a:gd name="connsiteX159" fmla="*/ 315310 w 1605470"/>
              <a:gd name="connsiteY159" fmla="*/ 896999 h 6858000"/>
              <a:gd name="connsiteX160" fmla="*/ 284718 w 1605470"/>
              <a:gd name="connsiteY160" fmla="*/ 821517 h 6858000"/>
              <a:gd name="connsiteX161" fmla="*/ 263668 w 1605470"/>
              <a:gd name="connsiteY161" fmla="*/ 751353 h 6858000"/>
              <a:gd name="connsiteX162" fmla="*/ 263226 w 1605470"/>
              <a:gd name="connsiteY162" fmla="*/ 721230 h 6858000"/>
              <a:gd name="connsiteX163" fmla="*/ 248897 w 1605470"/>
              <a:gd name="connsiteY163" fmla="*/ 681659 h 6858000"/>
              <a:gd name="connsiteX164" fmla="*/ 234316 w 1605470"/>
              <a:gd name="connsiteY164" fmla="*/ 635218 h 6858000"/>
              <a:gd name="connsiteX165" fmla="*/ 239327 w 1605470"/>
              <a:gd name="connsiteY165" fmla="*/ 613763 h 6858000"/>
              <a:gd name="connsiteX166" fmla="*/ 225269 w 1605470"/>
              <a:gd name="connsiteY166" fmla="*/ 598582 h 6858000"/>
              <a:gd name="connsiteX167" fmla="*/ 224950 w 1605470"/>
              <a:gd name="connsiteY167" fmla="*/ 576846 h 6858000"/>
              <a:gd name="connsiteX168" fmla="*/ 204576 w 1605470"/>
              <a:gd name="connsiteY168" fmla="*/ 530055 h 6858000"/>
              <a:gd name="connsiteX169" fmla="*/ 219064 w 1605470"/>
              <a:gd name="connsiteY169" fmla="*/ 469651 h 6858000"/>
              <a:gd name="connsiteX170" fmla="*/ 195012 w 1605470"/>
              <a:gd name="connsiteY170" fmla="*/ 448559 h 6858000"/>
              <a:gd name="connsiteX171" fmla="*/ 201434 w 1605470"/>
              <a:gd name="connsiteY171" fmla="*/ 441529 h 6858000"/>
              <a:gd name="connsiteX172" fmla="*/ 200655 w 1605470"/>
              <a:gd name="connsiteY172" fmla="*/ 428927 h 6858000"/>
              <a:gd name="connsiteX173" fmla="*/ 190059 w 1605470"/>
              <a:gd name="connsiteY173" fmla="*/ 430161 h 6858000"/>
              <a:gd name="connsiteX174" fmla="*/ 167079 w 1605470"/>
              <a:gd name="connsiteY174" fmla="*/ 367211 h 6858000"/>
              <a:gd name="connsiteX175" fmla="*/ 124571 w 1605470"/>
              <a:gd name="connsiteY175" fmla="*/ 302178 h 6858000"/>
              <a:gd name="connsiteX176" fmla="*/ 103243 w 1605470"/>
              <a:gd name="connsiteY176" fmla="*/ 211375 h 6858000"/>
              <a:gd name="connsiteX177" fmla="*/ 94571 w 1605470"/>
              <a:gd name="connsiteY177" fmla="*/ 184179 h 6858000"/>
              <a:gd name="connsiteX178" fmla="*/ 13437 w 1605470"/>
              <a:gd name="connsiteY178" fmla="*/ 19287 h 6858000"/>
              <a:gd name="connsiteX179" fmla="*/ 0 w 1605470"/>
              <a:gd name="connsiteY17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380910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385303 w 1605470"/>
              <a:gd name="connsiteY32" fmla="*/ 6171970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35123 w 1605470"/>
              <a:gd name="connsiteY31" fmla="*/ 6315613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41730 w 1605470"/>
              <a:gd name="connsiteY30" fmla="*/ 6331735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89472 w 1605470"/>
              <a:gd name="connsiteY35" fmla="*/ 5732419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12623 w 1605470"/>
              <a:gd name="connsiteY36" fmla="*/ 5685392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26609 w 1605470"/>
              <a:gd name="connsiteY39" fmla="*/ 5617081 h 6858000"/>
              <a:gd name="connsiteX40" fmla="*/ 531653 w 1605470"/>
              <a:gd name="connsiteY40" fmla="*/ 5604904 h 6858000"/>
              <a:gd name="connsiteX41" fmla="*/ 539863 w 1605470"/>
              <a:gd name="connsiteY41" fmla="*/ 5604298 h 6858000"/>
              <a:gd name="connsiteX42" fmla="*/ 552319 w 1605470"/>
              <a:gd name="connsiteY42" fmla="*/ 5587997 h 6858000"/>
              <a:gd name="connsiteX43" fmla="*/ 559710 w 1605470"/>
              <a:gd name="connsiteY43" fmla="*/ 5564796 h 6858000"/>
              <a:gd name="connsiteX44" fmla="*/ 587214 w 1605470"/>
              <a:gd name="connsiteY44" fmla="*/ 5451511 h 6858000"/>
              <a:gd name="connsiteX45" fmla="*/ 608019 w 1605470"/>
              <a:gd name="connsiteY45" fmla="*/ 5385461 h 6858000"/>
              <a:gd name="connsiteX46" fmla="*/ 622750 w 1605470"/>
              <a:gd name="connsiteY46" fmla="*/ 5363084 h 6858000"/>
              <a:gd name="connsiteX47" fmla="*/ 638731 w 1605470"/>
              <a:gd name="connsiteY47" fmla="*/ 5330009 h 6858000"/>
              <a:gd name="connsiteX48" fmla="*/ 672224 w 1605470"/>
              <a:gd name="connsiteY48" fmla="*/ 5273739 h 6858000"/>
              <a:gd name="connsiteX49" fmla="*/ 681823 w 1605470"/>
              <a:gd name="connsiteY49" fmla="*/ 5241779 h 6858000"/>
              <a:gd name="connsiteX50" fmla="*/ 693049 w 1605470"/>
              <a:gd name="connsiteY50" fmla="*/ 5225268 h 6858000"/>
              <a:gd name="connsiteX51" fmla="*/ 694069 w 1605470"/>
              <a:gd name="connsiteY51" fmla="*/ 5217684 h 6858000"/>
              <a:gd name="connsiteX52" fmla="*/ 701410 w 1605470"/>
              <a:gd name="connsiteY52" fmla="*/ 5193377 h 6858000"/>
              <a:gd name="connsiteX53" fmla="*/ 704713 w 1605470"/>
              <a:gd name="connsiteY53" fmla="*/ 5179288 h 6858000"/>
              <a:gd name="connsiteX54" fmla="*/ 705697 w 1605470"/>
              <a:gd name="connsiteY54" fmla="*/ 5173621 h 6858000"/>
              <a:gd name="connsiteX55" fmla="*/ 701331 w 1605470"/>
              <a:gd name="connsiteY55" fmla="*/ 5159961 h 6858000"/>
              <a:gd name="connsiteX56" fmla="*/ 708008 w 1605470"/>
              <a:gd name="connsiteY56" fmla="*/ 5144295 h 6858000"/>
              <a:gd name="connsiteX57" fmla="*/ 704941 w 1605470"/>
              <a:gd name="connsiteY57" fmla="*/ 5125185 h 6858000"/>
              <a:gd name="connsiteX58" fmla="*/ 711771 w 1605470"/>
              <a:gd name="connsiteY58" fmla="*/ 5121884 h 6858000"/>
              <a:gd name="connsiteX59" fmla="*/ 721092 w 1605470"/>
              <a:gd name="connsiteY59" fmla="*/ 5108383 h 6858000"/>
              <a:gd name="connsiteX60" fmla="*/ 717045 w 1605470"/>
              <a:gd name="connsiteY60" fmla="*/ 5094705 h 6858000"/>
              <a:gd name="connsiteX61" fmla="*/ 718807 w 1605470"/>
              <a:gd name="connsiteY61" fmla="*/ 5067850 h 6858000"/>
              <a:gd name="connsiteX62" fmla="*/ 721538 w 1605470"/>
              <a:gd name="connsiteY62" fmla="*/ 5060861 h 6858000"/>
              <a:gd name="connsiteX63" fmla="*/ 718242 w 1605470"/>
              <a:gd name="connsiteY63" fmla="*/ 5034192 h 6858000"/>
              <a:gd name="connsiteX64" fmla="*/ 719796 w 1605470"/>
              <a:gd name="connsiteY64" fmla="*/ 4993030 h 6858000"/>
              <a:gd name="connsiteX65" fmla="*/ 726705 w 1605470"/>
              <a:gd name="connsiteY65" fmla="*/ 4946844 h 6858000"/>
              <a:gd name="connsiteX66" fmla="*/ 722561 w 1605470"/>
              <a:gd name="connsiteY66" fmla="*/ 4932692 h 6858000"/>
              <a:gd name="connsiteX67" fmla="*/ 724935 w 1605470"/>
              <a:gd name="connsiteY67" fmla="*/ 4821504 h 6858000"/>
              <a:gd name="connsiteX68" fmla="*/ 732118 w 1605470"/>
              <a:gd name="connsiteY68" fmla="*/ 4801535 h 6858000"/>
              <a:gd name="connsiteX69" fmla="*/ 739787 w 1605470"/>
              <a:gd name="connsiteY69" fmla="*/ 4797794 h 6858000"/>
              <a:gd name="connsiteX70" fmla="*/ 741081 w 1605470"/>
              <a:gd name="connsiteY70" fmla="*/ 4784526 h 6858000"/>
              <a:gd name="connsiteX71" fmla="*/ 742865 w 1605470"/>
              <a:gd name="connsiteY71" fmla="*/ 4781211 h 6858000"/>
              <a:gd name="connsiteX72" fmla="*/ 751652 w 1605470"/>
              <a:gd name="connsiteY72" fmla="*/ 4761984 h 6858000"/>
              <a:gd name="connsiteX73" fmla="*/ 747700 w 1605470"/>
              <a:gd name="connsiteY73" fmla="*/ 4690749 h 6858000"/>
              <a:gd name="connsiteX74" fmla="*/ 743180 w 1605470"/>
              <a:gd name="connsiteY74" fmla="*/ 4613201 h 6858000"/>
              <a:gd name="connsiteX75" fmla="*/ 738263 w 1605470"/>
              <a:gd name="connsiteY75" fmla="*/ 4444346 h 6858000"/>
              <a:gd name="connsiteX76" fmla="*/ 756542 w 1605470"/>
              <a:gd name="connsiteY76" fmla="*/ 4350346 h 6858000"/>
              <a:gd name="connsiteX77" fmla="*/ 715481 w 1605470"/>
              <a:gd name="connsiteY77" fmla="*/ 4214165 h 6858000"/>
              <a:gd name="connsiteX78" fmla="*/ 719554 w 1605470"/>
              <a:gd name="connsiteY78" fmla="*/ 4090296 h 6858000"/>
              <a:gd name="connsiteX79" fmla="*/ 704810 w 1605470"/>
              <a:gd name="connsiteY79" fmla="*/ 4033999 h 6858000"/>
              <a:gd name="connsiteX80" fmla="*/ 705959 w 1605470"/>
              <a:gd name="connsiteY80" fmla="*/ 4031933 h 6858000"/>
              <a:gd name="connsiteX81" fmla="*/ 704535 w 1605470"/>
              <a:gd name="connsiteY81" fmla="*/ 4013953 h 6858000"/>
              <a:gd name="connsiteX82" fmla="*/ 700443 w 1605470"/>
              <a:gd name="connsiteY82" fmla="*/ 4010511 h 6858000"/>
              <a:gd name="connsiteX83" fmla="*/ 698282 w 1605470"/>
              <a:gd name="connsiteY83" fmla="*/ 3998331 h 6858000"/>
              <a:gd name="connsiteX84" fmla="*/ 690830 w 1605470"/>
              <a:gd name="connsiteY84" fmla="*/ 3974753 h 6858000"/>
              <a:gd name="connsiteX85" fmla="*/ 692428 w 1605470"/>
              <a:gd name="connsiteY85" fmla="*/ 3969950 h 6858000"/>
              <a:gd name="connsiteX86" fmla="*/ 685850 w 1605470"/>
              <a:gd name="connsiteY86" fmla="*/ 3933779 h 6858000"/>
              <a:gd name="connsiteX87" fmla="*/ 687181 w 1605470"/>
              <a:gd name="connsiteY87" fmla="*/ 3933093 h 6858000"/>
              <a:gd name="connsiteX88" fmla="*/ 691535 w 1605470"/>
              <a:gd name="connsiteY88" fmla="*/ 3922082 h 6858000"/>
              <a:gd name="connsiteX89" fmla="*/ 696613 w 1605470"/>
              <a:gd name="connsiteY89" fmla="*/ 3901461 h 6858000"/>
              <a:gd name="connsiteX90" fmla="*/ 719207 w 1605470"/>
              <a:gd name="connsiteY90" fmla="*/ 3813873 h 6858000"/>
              <a:gd name="connsiteX91" fmla="*/ 718632 w 1605470"/>
              <a:gd name="connsiteY91" fmla="*/ 3806161 h 6858000"/>
              <a:gd name="connsiteX92" fmla="*/ 718939 w 1605470"/>
              <a:gd name="connsiteY92" fmla="*/ 3805957 h 6858000"/>
              <a:gd name="connsiteX93" fmla="*/ 718966 w 1605470"/>
              <a:gd name="connsiteY93" fmla="*/ 3797724 h 6858000"/>
              <a:gd name="connsiteX94" fmla="*/ 717581 w 1605470"/>
              <a:gd name="connsiteY94" fmla="*/ 3792098 h 6858000"/>
              <a:gd name="connsiteX95" fmla="*/ 716465 w 1605470"/>
              <a:gd name="connsiteY95" fmla="*/ 3777135 h 6858000"/>
              <a:gd name="connsiteX96" fmla="*/ 718198 w 1605470"/>
              <a:gd name="connsiteY96" fmla="*/ 3771656 h 6858000"/>
              <a:gd name="connsiteX97" fmla="*/ 721941 w 1605470"/>
              <a:gd name="connsiteY97" fmla="*/ 3769007 h 6858000"/>
              <a:gd name="connsiteX98" fmla="*/ 721407 w 1605470"/>
              <a:gd name="connsiteY98" fmla="*/ 3767709 h 6858000"/>
              <a:gd name="connsiteX99" fmla="*/ 730103 w 1605470"/>
              <a:gd name="connsiteY99" fmla="*/ 3738082 h 6858000"/>
              <a:gd name="connsiteX100" fmla="*/ 737449 w 1605470"/>
              <a:gd name="connsiteY100" fmla="*/ 3673397 h 6858000"/>
              <a:gd name="connsiteX101" fmla="*/ 736745 w 1605470"/>
              <a:gd name="connsiteY101" fmla="*/ 3637109 h 6858000"/>
              <a:gd name="connsiteX102" fmla="*/ 740188 w 1605470"/>
              <a:gd name="connsiteY102" fmla="*/ 3536883 h 6858000"/>
              <a:gd name="connsiteX103" fmla="*/ 747726 w 1605470"/>
              <a:gd name="connsiteY103" fmla="*/ 3435652 h 6858000"/>
              <a:gd name="connsiteX104" fmla="*/ 774383 w 1605470"/>
              <a:gd name="connsiteY104" fmla="*/ 3381564 h 6858000"/>
              <a:gd name="connsiteX105" fmla="*/ 774870 w 1605470"/>
              <a:gd name="connsiteY105" fmla="*/ 3375761 h 6858000"/>
              <a:gd name="connsiteX106" fmla="*/ 770510 w 1605470"/>
              <a:gd name="connsiteY106" fmla="*/ 3361844 h 6858000"/>
              <a:gd name="connsiteX107" fmla="*/ 767933 w 1605470"/>
              <a:gd name="connsiteY107" fmla="*/ 3356929 h 6858000"/>
              <a:gd name="connsiteX108" fmla="*/ 766158 w 1605470"/>
              <a:gd name="connsiteY108" fmla="*/ 3349058 h 6858000"/>
              <a:gd name="connsiteX109" fmla="*/ 766414 w 1605470"/>
              <a:gd name="connsiteY109" fmla="*/ 3348763 h 6858000"/>
              <a:gd name="connsiteX110" fmla="*/ 764166 w 1605470"/>
              <a:gd name="connsiteY110" fmla="*/ 3341588 h 6858000"/>
              <a:gd name="connsiteX111" fmla="*/ 749397 w 1605470"/>
              <a:gd name="connsiteY111" fmla="*/ 3307769 h 6858000"/>
              <a:gd name="connsiteX112" fmla="*/ 766960 w 1605470"/>
              <a:gd name="connsiteY112" fmla="*/ 3250522 h 6858000"/>
              <a:gd name="connsiteX113" fmla="*/ 767385 w 1605470"/>
              <a:gd name="connsiteY113" fmla="*/ 3229163 h 6858000"/>
              <a:gd name="connsiteX114" fmla="*/ 769208 w 1605470"/>
              <a:gd name="connsiteY114" fmla="*/ 3217217 h 6858000"/>
              <a:gd name="connsiteX115" fmla="*/ 770350 w 1605470"/>
              <a:gd name="connsiteY115" fmla="*/ 3216125 h 6858000"/>
              <a:gd name="connsiteX116" fmla="*/ 756043 w 1605470"/>
              <a:gd name="connsiteY116" fmla="*/ 3183755 h 6858000"/>
              <a:gd name="connsiteX117" fmla="*/ 756544 w 1605470"/>
              <a:gd name="connsiteY117" fmla="*/ 3178642 h 6858000"/>
              <a:gd name="connsiteX118" fmla="*/ 744144 w 1605470"/>
              <a:gd name="connsiteY118" fmla="*/ 3158586 h 6858000"/>
              <a:gd name="connsiteX119" fmla="*/ 739378 w 1605470"/>
              <a:gd name="connsiteY119" fmla="*/ 3147669 h 6858000"/>
              <a:gd name="connsiteX120" fmla="*/ 734648 w 1605470"/>
              <a:gd name="connsiteY120" fmla="*/ 3145733 h 6858000"/>
              <a:gd name="connsiteX121" fmla="*/ 729329 w 1605470"/>
              <a:gd name="connsiteY121" fmla="*/ 3129034 h 6858000"/>
              <a:gd name="connsiteX122" fmla="*/ 729994 w 1605470"/>
              <a:gd name="connsiteY122" fmla="*/ 3126682 h 6858000"/>
              <a:gd name="connsiteX123" fmla="*/ 720862 w 1605470"/>
              <a:gd name="connsiteY123" fmla="*/ 3114519 h 6858000"/>
              <a:gd name="connsiteX124" fmla="*/ 707471 w 1605470"/>
              <a:gd name="connsiteY124" fmla="*/ 3106272 h 6858000"/>
              <a:gd name="connsiteX125" fmla="*/ 680201 w 1605470"/>
              <a:gd name="connsiteY125" fmla="*/ 2958185 h 6858000"/>
              <a:gd name="connsiteX126" fmla="*/ 622815 w 1605470"/>
              <a:gd name="connsiteY126" fmla="*/ 2762989 h 6858000"/>
              <a:gd name="connsiteX127" fmla="*/ 571733 w 1605470"/>
              <a:gd name="connsiteY127" fmla="*/ 2554718 h 6858000"/>
              <a:gd name="connsiteX128" fmla="*/ 551827 w 1605470"/>
              <a:gd name="connsiteY128" fmla="*/ 2485734 h 6858000"/>
              <a:gd name="connsiteX129" fmla="*/ 542550 w 1605470"/>
              <a:gd name="connsiteY129" fmla="*/ 2447068 h 6858000"/>
              <a:gd name="connsiteX130" fmla="*/ 529511 w 1605470"/>
              <a:gd name="connsiteY130" fmla="*/ 2425819 h 6858000"/>
              <a:gd name="connsiteX131" fmla="*/ 528878 w 1605470"/>
              <a:gd name="connsiteY131" fmla="*/ 2408971 h 6858000"/>
              <a:gd name="connsiteX132" fmla="*/ 535510 w 1605470"/>
              <a:gd name="connsiteY132" fmla="*/ 2402874 h 6858000"/>
              <a:gd name="connsiteX133" fmla="*/ 538122 w 1605470"/>
              <a:gd name="connsiteY133" fmla="*/ 2381443 h 6858000"/>
              <a:gd name="connsiteX134" fmla="*/ 514451 w 1605470"/>
              <a:gd name="connsiteY134" fmla="*/ 2261920 h 6858000"/>
              <a:gd name="connsiteX135" fmla="*/ 486968 w 1605470"/>
              <a:gd name="connsiteY135" fmla="*/ 2182937 h 6858000"/>
              <a:gd name="connsiteX136" fmla="*/ 488555 w 1605470"/>
              <a:gd name="connsiteY136" fmla="*/ 2155135 h 6858000"/>
              <a:gd name="connsiteX137" fmla="*/ 486013 w 1605470"/>
              <a:gd name="connsiteY137" fmla="*/ 2118008 h 6858000"/>
              <a:gd name="connsiteX138" fmla="*/ 487006 w 1605470"/>
              <a:gd name="connsiteY138" fmla="*/ 2050531 h 6858000"/>
              <a:gd name="connsiteX139" fmla="*/ 478812 w 1605470"/>
              <a:gd name="connsiteY139" fmla="*/ 1963269 h 6858000"/>
              <a:gd name="connsiteX140" fmla="*/ 442619 w 1605470"/>
              <a:gd name="connsiteY140" fmla="*/ 1910499 h 6858000"/>
              <a:gd name="connsiteX141" fmla="*/ 446785 w 1605470"/>
              <a:gd name="connsiteY141" fmla="*/ 1903212 h 6858000"/>
              <a:gd name="connsiteX142" fmla="*/ 436547 w 1605470"/>
              <a:gd name="connsiteY142" fmla="*/ 1861531 h 6858000"/>
              <a:gd name="connsiteX143" fmla="*/ 390346 w 1605470"/>
              <a:gd name="connsiteY143" fmla="*/ 1732919 h 6858000"/>
              <a:gd name="connsiteX144" fmla="*/ 362657 w 1605470"/>
              <a:gd name="connsiteY144" fmla="*/ 1663540 h 6858000"/>
              <a:gd name="connsiteX145" fmla="*/ 361783 w 1605470"/>
              <a:gd name="connsiteY145" fmla="*/ 1615777 h 6858000"/>
              <a:gd name="connsiteX146" fmla="*/ 342578 w 1605470"/>
              <a:gd name="connsiteY146" fmla="*/ 1563678 h 6858000"/>
              <a:gd name="connsiteX147" fmla="*/ 355658 w 1605470"/>
              <a:gd name="connsiteY147" fmla="*/ 1519474 h 6858000"/>
              <a:gd name="connsiteX148" fmla="*/ 348400 w 1605470"/>
              <a:gd name="connsiteY148" fmla="*/ 1477995 h 6858000"/>
              <a:gd name="connsiteX149" fmla="*/ 334485 w 1605470"/>
              <a:gd name="connsiteY149" fmla="*/ 1373769 h 6858000"/>
              <a:gd name="connsiteX150" fmla="*/ 342792 w 1605470"/>
              <a:gd name="connsiteY150" fmla="*/ 1307086 h 6858000"/>
              <a:gd name="connsiteX151" fmla="*/ 343980 w 1605470"/>
              <a:gd name="connsiteY151" fmla="*/ 1189033 h 6858000"/>
              <a:gd name="connsiteX152" fmla="*/ 348665 w 1605470"/>
              <a:gd name="connsiteY152" fmla="*/ 1168288 h 6858000"/>
              <a:gd name="connsiteX153" fmla="*/ 340947 w 1605470"/>
              <a:gd name="connsiteY153" fmla="*/ 1142577 h 6858000"/>
              <a:gd name="connsiteX154" fmla="*/ 330253 w 1605470"/>
              <a:gd name="connsiteY154" fmla="*/ 1088484 h 6858000"/>
              <a:gd name="connsiteX155" fmla="*/ 318989 w 1605470"/>
              <a:gd name="connsiteY155" fmla="*/ 1016103 h 6858000"/>
              <a:gd name="connsiteX156" fmla="*/ 320445 w 1605470"/>
              <a:gd name="connsiteY156" fmla="*/ 932283 h 6858000"/>
              <a:gd name="connsiteX157" fmla="*/ 322681 w 1605470"/>
              <a:gd name="connsiteY157" fmla="*/ 915925 h 6858000"/>
              <a:gd name="connsiteX158" fmla="*/ 315310 w 1605470"/>
              <a:gd name="connsiteY158" fmla="*/ 896999 h 6858000"/>
              <a:gd name="connsiteX159" fmla="*/ 284718 w 1605470"/>
              <a:gd name="connsiteY159" fmla="*/ 821517 h 6858000"/>
              <a:gd name="connsiteX160" fmla="*/ 263668 w 1605470"/>
              <a:gd name="connsiteY160" fmla="*/ 751353 h 6858000"/>
              <a:gd name="connsiteX161" fmla="*/ 263226 w 1605470"/>
              <a:gd name="connsiteY161" fmla="*/ 721230 h 6858000"/>
              <a:gd name="connsiteX162" fmla="*/ 248897 w 1605470"/>
              <a:gd name="connsiteY162" fmla="*/ 681659 h 6858000"/>
              <a:gd name="connsiteX163" fmla="*/ 234316 w 1605470"/>
              <a:gd name="connsiteY163" fmla="*/ 635218 h 6858000"/>
              <a:gd name="connsiteX164" fmla="*/ 239327 w 1605470"/>
              <a:gd name="connsiteY164" fmla="*/ 613763 h 6858000"/>
              <a:gd name="connsiteX165" fmla="*/ 225269 w 1605470"/>
              <a:gd name="connsiteY165" fmla="*/ 598582 h 6858000"/>
              <a:gd name="connsiteX166" fmla="*/ 224950 w 1605470"/>
              <a:gd name="connsiteY166" fmla="*/ 576846 h 6858000"/>
              <a:gd name="connsiteX167" fmla="*/ 204576 w 1605470"/>
              <a:gd name="connsiteY167" fmla="*/ 530055 h 6858000"/>
              <a:gd name="connsiteX168" fmla="*/ 219064 w 1605470"/>
              <a:gd name="connsiteY168" fmla="*/ 469651 h 6858000"/>
              <a:gd name="connsiteX169" fmla="*/ 195012 w 1605470"/>
              <a:gd name="connsiteY169" fmla="*/ 448559 h 6858000"/>
              <a:gd name="connsiteX170" fmla="*/ 201434 w 1605470"/>
              <a:gd name="connsiteY170" fmla="*/ 441529 h 6858000"/>
              <a:gd name="connsiteX171" fmla="*/ 200655 w 1605470"/>
              <a:gd name="connsiteY171" fmla="*/ 428927 h 6858000"/>
              <a:gd name="connsiteX172" fmla="*/ 190059 w 1605470"/>
              <a:gd name="connsiteY172" fmla="*/ 430161 h 6858000"/>
              <a:gd name="connsiteX173" fmla="*/ 167079 w 1605470"/>
              <a:gd name="connsiteY173" fmla="*/ 367211 h 6858000"/>
              <a:gd name="connsiteX174" fmla="*/ 124571 w 1605470"/>
              <a:gd name="connsiteY174" fmla="*/ 302178 h 6858000"/>
              <a:gd name="connsiteX175" fmla="*/ 103243 w 1605470"/>
              <a:gd name="connsiteY175" fmla="*/ 211375 h 6858000"/>
              <a:gd name="connsiteX176" fmla="*/ 94571 w 1605470"/>
              <a:gd name="connsiteY176" fmla="*/ 184179 h 6858000"/>
              <a:gd name="connsiteX177" fmla="*/ 13437 w 1605470"/>
              <a:gd name="connsiteY177" fmla="*/ 19287 h 6858000"/>
              <a:gd name="connsiteX178" fmla="*/ 0 w 1605470"/>
              <a:gd name="connsiteY17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10261 w 1605470"/>
              <a:gd name="connsiteY37" fmla="*/ 5634527 h 6858000"/>
              <a:gd name="connsiteX38" fmla="*/ 523992 w 1605470"/>
              <a:gd name="connsiteY38" fmla="*/ 5619557 h 6858000"/>
              <a:gd name="connsiteX39" fmla="*/ 531653 w 1605470"/>
              <a:gd name="connsiteY39" fmla="*/ 5604904 h 6858000"/>
              <a:gd name="connsiteX40" fmla="*/ 539863 w 1605470"/>
              <a:gd name="connsiteY40" fmla="*/ 5604298 h 6858000"/>
              <a:gd name="connsiteX41" fmla="*/ 552319 w 1605470"/>
              <a:gd name="connsiteY41" fmla="*/ 5587997 h 6858000"/>
              <a:gd name="connsiteX42" fmla="*/ 559710 w 1605470"/>
              <a:gd name="connsiteY42" fmla="*/ 5564796 h 6858000"/>
              <a:gd name="connsiteX43" fmla="*/ 587214 w 1605470"/>
              <a:gd name="connsiteY43" fmla="*/ 5451511 h 6858000"/>
              <a:gd name="connsiteX44" fmla="*/ 608019 w 1605470"/>
              <a:gd name="connsiteY44" fmla="*/ 5385461 h 6858000"/>
              <a:gd name="connsiteX45" fmla="*/ 622750 w 1605470"/>
              <a:gd name="connsiteY45" fmla="*/ 5363084 h 6858000"/>
              <a:gd name="connsiteX46" fmla="*/ 638731 w 1605470"/>
              <a:gd name="connsiteY46" fmla="*/ 5330009 h 6858000"/>
              <a:gd name="connsiteX47" fmla="*/ 672224 w 1605470"/>
              <a:gd name="connsiteY47" fmla="*/ 5273739 h 6858000"/>
              <a:gd name="connsiteX48" fmla="*/ 681823 w 1605470"/>
              <a:gd name="connsiteY48" fmla="*/ 5241779 h 6858000"/>
              <a:gd name="connsiteX49" fmla="*/ 693049 w 1605470"/>
              <a:gd name="connsiteY49" fmla="*/ 5225268 h 6858000"/>
              <a:gd name="connsiteX50" fmla="*/ 694069 w 1605470"/>
              <a:gd name="connsiteY50" fmla="*/ 5217684 h 6858000"/>
              <a:gd name="connsiteX51" fmla="*/ 701410 w 1605470"/>
              <a:gd name="connsiteY51" fmla="*/ 5193377 h 6858000"/>
              <a:gd name="connsiteX52" fmla="*/ 704713 w 1605470"/>
              <a:gd name="connsiteY52" fmla="*/ 5179288 h 6858000"/>
              <a:gd name="connsiteX53" fmla="*/ 705697 w 1605470"/>
              <a:gd name="connsiteY53" fmla="*/ 5173621 h 6858000"/>
              <a:gd name="connsiteX54" fmla="*/ 701331 w 1605470"/>
              <a:gd name="connsiteY54" fmla="*/ 5159961 h 6858000"/>
              <a:gd name="connsiteX55" fmla="*/ 708008 w 1605470"/>
              <a:gd name="connsiteY55" fmla="*/ 5144295 h 6858000"/>
              <a:gd name="connsiteX56" fmla="*/ 704941 w 1605470"/>
              <a:gd name="connsiteY56" fmla="*/ 5125185 h 6858000"/>
              <a:gd name="connsiteX57" fmla="*/ 711771 w 1605470"/>
              <a:gd name="connsiteY57" fmla="*/ 5121884 h 6858000"/>
              <a:gd name="connsiteX58" fmla="*/ 721092 w 1605470"/>
              <a:gd name="connsiteY58" fmla="*/ 5108383 h 6858000"/>
              <a:gd name="connsiteX59" fmla="*/ 717045 w 1605470"/>
              <a:gd name="connsiteY59" fmla="*/ 5094705 h 6858000"/>
              <a:gd name="connsiteX60" fmla="*/ 718807 w 1605470"/>
              <a:gd name="connsiteY60" fmla="*/ 5067850 h 6858000"/>
              <a:gd name="connsiteX61" fmla="*/ 721538 w 1605470"/>
              <a:gd name="connsiteY61" fmla="*/ 5060861 h 6858000"/>
              <a:gd name="connsiteX62" fmla="*/ 718242 w 1605470"/>
              <a:gd name="connsiteY62" fmla="*/ 5034192 h 6858000"/>
              <a:gd name="connsiteX63" fmla="*/ 719796 w 1605470"/>
              <a:gd name="connsiteY63" fmla="*/ 4993030 h 6858000"/>
              <a:gd name="connsiteX64" fmla="*/ 726705 w 1605470"/>
              <a:gd name="connsiteY64" fmla="*/ 4946844 h 6858000"/>
              <a:gd name="connsiteX65" fmla="*/ 722561 w 1605470"/>
              <a:gd name="connsiteY65" fmla="*/ 4932692 h 6858000"/>
              <a:gd name="connsiteX66" fmla="*/ 724935 w 1605470"/>
              <a:gd name="connsiteY66" fmla="*/ 4821504 h 6858000"/>
              <a:gd name="connsiteX67" fmla="*/ 732118 w 1605470"/>
              <a:gd name="connsiteY67" fmla="*/ 4801535 h 6858000"/>
              <a:gd name="connsiteX68" fmla="*/ 739787 w 1605470"/>
              <a:gd name="connsiteY68" fmla="*/ 4797794 h 6858000"/>
              <a:gd name="connsiteX69" fmla="*/ 741081 w 1605470"/>
              <a:gd name="connsiteY69" fmla="*/ 4784526 h 6858000"/>
              <a:gd name="connsiteX70" fmla="*/ 742865 w 1605470"/>
              <a:gd name="connsiteY70" fmla="*/ 4781211 h 6858000"/>
              <a:gd name="connsiteX71" fmla="*/ 751652 w 1605470"/>
              <a:gd name="connsiteY71" fmla="*/ 4761984 h 6858000"/>
              <a:gd name="connsiteX72" fmla="*/ 747700 w 1605470"/>
              <a:gd name="connsiteY72" fmla="*/ 4690749 h 6858000"/>
              <a:gd name="connsiteX73" fmla="*/ 743180 w 1605470"/>
              <a:gd name="connsiteY73" fmla="*/ 4613201 h 6858000"/>
              <a:gd name="connsiteX74" fmla="*/ 738263 w 1605470"/>
              <a:gd name="connsiteY74" fmla="*/ 4444346 h 6858000"/>
              <a:gd name="connsiteX75" fmla="*/ 756542 w 1605470"/>
              <a:gd name="connsiteY75" fmla="*/ 4350346 h 6858000"/>
              <a:gd name="connsiteX76" fmla="*/ 715481 w 1605470"/>
              <a:gd name="connsiteY76" fmla="*/ 4214165 h 6858000"/>
              <a:gd name="connsiteX77" fmla="*/ 719554 w 1605470"/>
              <a:gd name="connsiteY77" fmla="*/ 4090296 h 6858000"/>
              <a:gd name="connsiteX78" fmla="*/ 704810 w 1605470"/>
              <a:gd name="connsiteY78" fmla="*/ 4033999 h 6858000"/>
              <a:gd name="connsiteX79" fmla="*/ 705959 w 1605470"/>
              <a:gd name="connsiteY79" fmla="*/ 4031933 h 6858000"/>
              <a:gd name="connsiteX80" fmla="*/ 704535 w 1605470"/>
              <a:gd name="connsiteY80" fmla="*/ 4013953 h 6858000"/>
              <a:gd name="connsiteX81" fmla="*/ 700443 w 1605470"/>
              <a:gd name="connsiteY81" fmla="*/ 4010511 h 6858000"/>
              <a:gd name="connsiteX82" fmla="*/ 698282 w 1605470"/>
              <a:gd name="connsiteY82" fmla="*/ 3998331 h 6858000"/>
              <a:gd name="connsiteX83" fmla="*/ 690830 w 1605470"/>
              <a:gd name="connsiteY83" fmla="*/ 3974753 h 6858000"/>
              <a:gd name="connsiteX84" fmla="*/ 692428 w 1605470"/>
              <a:gd name="connsiteY84" fmla="*/ 3969950 h 6858000"/>
              <a:gd name="connsiteX85" fmla="*/ 685850 w 1605470"/>
              <a:gd name="connsiteY85" fmla="*/ 3933779 h 6858000"/>
              <a:gd name="connsiteX86" fmla="*/ 687181 w 1605470"/>
              <a:gd name="connsiteY86" fmla="*/ 3933093 h 6858000"/>
              <a:gd name="connsiteX87" fmla="*/ 691535 w 1605470"/>
              <a:gd name="connsiteY87" fmla="*/ 3922082 h 6858000"/>
              <a:gd name="connsiteX88" fmla="*/ 696613 w 1605470"/>
              <a:gd name="connsiteY88" fmla="*/ 3901461 h 6858000"/>
              <a:gd name="connsiteX89" fmla="*/ 719207 w 1605470"/>
              <a:gd name="connsiteY89" fmla="*/ 3813873 h 6858000"/>
              <a:gd name="connsiteX90" fmla="*/ 718632 w 1605470"/>
              <a:gd name="connsiteY90" fmla="*/ 3806161 h 6858000"/>
              <a:gd name="connsiteX91" fmla="*/ 718939 w 1605470"/>
              <a:gd name="connsiteY91" fmla="*/ 3805957 h 6858000"/>
              <a:gd name="connsiteX92" fmla="*/ 718966 w 1605470"/>
              <a:gd name="connsiteY92" fmla="*/ 3797724 h 6858000"/>
              <a:gd name="connsiteX93" fmla="*/ 717581 w 1605470"/>
              <a:gd name="connsiteY93" fmla="*/ 3792098 h 6858000"/>
              <a:gd name="connsiteX94" fmla="*/ 716465 w 1605470"/>
              <a:gd name="connsiteY94" fmla="*/ 3777135 h 6858000"/>
              <a:gd name="connsiteX95" fmla="*/ 718198 w 1605470"/>
              <a:gd name="connsiteY95" fmla="*/ 3771656 h 6858000"/>
              <a:gd name="connsiteX96" fmla="*/ 721941 w 1605470"/>
              <a:gd name="connsiteY96" fmla="*/ 3769007 h 6858000"/>
              <a:gd name="connsiteX97" fmla="*/ 721407 w 1605470"/>
              <a:gd name="connsiteY97" fmla="*/ 3767709 h 6858000"/>
              <a:gd name="connsiteX98" fmla="*/ 730103 w 1605470"/>
              <a:gd name="connsiteY98" fmla="*/ 3738082 h 6858000"/>
              <a:gd name="connsiteX99" fmla="*/ 737449 w 1605470"/>
              <a:gd name="connsiteY99" fmla="*/ 3673397 h 6858000"/>
              <a:gd name="connsiteX100" fmla="*/ 736745 w 1605470"/>
              <a:gd name="connsiteY100" fmla="*/ 3637109 h 6858000"/>
              <a:gd name="connsiteX101" fmla="*/ 740188 w 1605470"/>
              <a:gd name="connsiteY101" fmla="*/ 3536883 h 6858000"/>
              <a:gd name="connsiteX102" fmla="*/ 747726 w 1605470"/>
              <a:gd name="connsiteY102" fmla="*/ 3435652 h 6858000"/>
              <a:gd name="connsiteX103" fmla="*/ 774383 w 1605470"/>
              <a:gd name="connsiteY103" fmla="*/ 3381564 h 6858000"/>
              <a:gd name="connsiteX104" fmla="*/ 774870 w 1605470"/>
              <a:gd name="connsiteY104" fmla="*/ 3375761 h 6858000"/>
              <a:gd name="connsiteX105" fmla="*/ 770510 w 1605470"/>
              <a:gd name="connsiteY105" fmla="*/ 3361844 h 6858000"/>
              <a:gd name="connsiteX106" fmla="*/ 767933 w 1605470"/>
              <a:gd name="connsiteY106" fmla="*/ 3356929 h 6858000"/>
              <a:gd name="connsiteX107" fmla="*/ 766158 w 1605470"/>
              <a:gd name="connsiteY107" fmla="*/ 3349058 h 6858000"/>
              <a:gd name="connsiteX108" fmla="*/ 766414 w 1605470"/>
              <a:gd name="connsiteY108" fmla="*/ 3348763 h 6858000"/>
              <a:gd name="connsiteX109" fmla="*/ 764166 w 1605470"/>
              <a:gd name="connsiteY109" fmla="*/ 3341588 h 6858000"/>
              <a:gd name="connsiteX110" fmla="*/ 749397 w 1605470"/>
              <a:gd name="connsiteY110" fmla="*/ 3307769 h 6858000"/>
              <a:gd name="connsiteX111" fmla="*/ 766960 w 1605470"/>
              <a:gd name="connsiteY111" fmla="*/ 3250522 h 6858000"/>
              <a:gd name="connsiteX112" fmla="*/ 767385 w 1605470"/>
              <a:gd name="connsiteY112" fmla="*/ 3229163 h 6858000"/>
              <a:gd name="connsiteX113" fmla="*/ 769208 w 1605470"/>
              <a:gd name="connsiteY113" fmla="*/ 3217217 h 6858000"/>
              <a:gd name="connsiteX114" fmla="*/ 770350 w 1605470"/>
              <a:gd name="connsiteY114" fmla="*/ 3216125 h 6858000"/>
              <a:gd name="connsiteX115" fmla="*/ 756043 w 1605470"/>
              <a:gd name="connsiteY115" fmla="*/ 3183755 h 6858000"/>
              <a:gd name="connsiteX116" fmla="*/ 756544 w 1605470"/>
              <a:gd name="connsiteY116" fmla="*/ 3178642 h 6858000"/>
              <a:gd name="connsiteX117" fmla="*/ 744144 w 1605470"/>
              <a:gd name="connsiteY117" fmla="*/ 3158586 h 6858000"/>
              <a:gd name="connsiteX118" fmla="*/ 739378 w 1605470"/>
              <a:gd name="connsiteY118" fmla="*/ 3147669 h 6858000"/>
              <a:gd name="connsiteX119" fmla="*/ 734648 w 1605470"/>
              <a:gd name="connsiteY119" fmla="*/ 3145733 h 6858000"/>
              <a:gd name="connsiteX120" fmla="*/ 729329 w 1605470"/>
              <a:gd name="connsiteY120" fmla="*/ 3129034 h 6858000"/>
              <a:gd name="connsiteX121" fmla="*/ 729994 w 1605470"/>
              <a:gd name="connsiteY121" fmla="*/ 3126682 h 6858000"/>
              <a:gd name="connsiteX122" fmla="*/ 720862 w 1605470"/>
              <a:gd name="connsiteY122" fmla="*/ 3114519 h 6858000"/>
              <a:gd name="connsiteX123" fmla="*/ 707471 w 1605470"/>
              <a:gd name="connsiteY123" fmla="*/ 3106272 h 6858000"/>
              <a:gd name="connsiteX124" fmla="*/ 680201 w 1605470"/>
              <a:gd name="connsiteY124" fmla="*/ 2958185 h 6858000"/>
              <a:gd name="connsiteX125" fmla="*/ 622815 w 1605470"/>
              <a:gd name="connsiteY125" fmla="*/ 2762989 h 6858000"/>
              <a:gd name="connsiteX126" fmla="*/ 571733 w 1605470"/>
              <a:gd name="connsiteY126" fmla="*/ 2554718 h 6858000"/>
              <a:gd name="connsiteX127" fmla="*/ 551827 w 1605470"/>
              <a:gd name="connsiteY127" fmla="*/ 2485734 h 6858000"/>
              <a:gd name="connsiteX128" fmla="*/ 542550 w 1605470"/>
              <a:gd name="connsiteY128" fmla="*/ 2447068 h 6858000"/>
              <a:gd name="connsiteX129" fmla="*/ 529511 w 1605470"/>
              <a:gd name="connsiteY129" fmla="*/ 2425819 h 6858000"/>
              <a:gd name="connsiteX130" fmla="*/ 528878 w 1605470"/>
              <a:gd name="connsiteY130" fmla="*/ 2408971 h 6858000"/>
              <a:gd name="connsiteX131" fmla="*/ 535510 w 1605470"/>
              <a:gd name="connsiteY131" fmla="*/ 2402874 h 6858000"/>
              <a:gd name="connsiteX132" fmla="*/ 538122 w 1605470"/>
              <a:gd name="connsiteY132" fmla="*/ 2381443 h 6858000"/>
              <a:gd name="connsiteX133" fmla="*/ 514451 w 1605470"/>
              <a:gd name="connsiteY133" fmla="*/ 2261920 h 6858000"/>
              <a:gd name="connsiteX134" fmla="*/ 486968 w 1605470"/>
              <a:gd name="connsiteY134" fmla="*/ 2182937 h 6858000"/>
              <a:gd name="connsiteX135" fmla="*/ 488555 w 1605470"/>
              <a:gd name="connsiteY135" fmla="*/ 2155135 h 6858000"/>
              <a:gd name="connsiteX136" fmla="*/ 486013 w 1605470"/>
              <a:gd name="connsiteY136" fmla="*/ 2118008 h 6858000"/>
              <a:gd name="connsiteX137" fmla="*/ 487006 w 1605470"/>
              <a:gd name="connsiteY137" fmla="*/ 2050531 h 6858000"/>
              <a:gd name="connsiteX138" fmla="*/ 478812 w 1605470"/>
              <a:gd name="connsiteY138" fmla="*/ 1963269 h 6858000"/>
              <a:gd name="connsiteX139" fmla="*/ 442619 w 1605470"/>
              <a:gd name="connsiteY139" fmla="*/ 1910499 h 6858000"/>
              <a:gd name="connsiteX140" fmla="*/ 446785 w 1605470"/>
              <a:gd name="connsiteY140" fmla="*/ 1903212 h 6858000"/>
              <a:gd name="connsiteX141" fmla="*/ 436547 w 1605470"/>
              <a:gd name="connsiteY141" fmla="*/ 1861531 h 6858000"/>
              <a:gd name="connsiteX142" fmla="*/ 390346 w 1605470"/>
              <a:gd name="connsiteY142" fmla="*/ 1732919 h 6858000"/>
              <a:gd name="connsiteX143" fmla="*/ 362657 w 1605470"/>
              <a:gd name="connsiteY143" fmla="*/ 1663540 h 6858000"/>
              <a:gd name="connsiteX144" fmla="*/ 361783 w 1605470"/>
              <a:gd name="connsiteY144" fmla="*/ 1615777 h 6858000"/>
              <a:gd name="connsiteX145" fmla="*/ 342578 w 1605470"/>
              <a:gd name="connsiteY145" fmla="*/ 1563678 h 6858000"/>
              <a:gd name="connsiteX146" fmla="*/ 355658 w 1605470"/>
              <a:gd name="connsiteY146" fmla="*/ 1519474 h 6858000"/>
              <a:gd name="connsiteX147" fmla="*/ 348400 w 1605470"/>
              <a:gd name="connsiteY147" fmla="*/ 1477995 h 6858000"/>
              <a:gd name="connsiteX148" fmla="*/ 334485 w 1605470"/>
              <a:gd name="connsiteY148" fmla="*/ 1373769 h 6858000"/>
              <a:gd name="connsiteX149" fmla="*/ 342792 w 1605470"/>
              <a:gd name="connsiteY149" fmla="*/ 1307086 h 6858000"/>
              <a:gd name="connsiteX150" fmla="*/ 343980 w 1605470"/>
              <a:gd name="connsiteY150" fmla="*/ 1189033 h 6858000"/>
              <a:gd name="connsiteX151" fmla="*/ 348665 w 1605470"/>
              <a:gd name="connsiteY151" fmla="*/ 1168288 h 6858000"/>
              <a:gd name="connsiteX152" fmla="*/ 340947 w 1605470"/>
              <a:gd name="connsiteY152" fmla="*/ 1142577 h 6858000"/>
              <a:gd name="connsiteX153" fmla="*/ 330253 w 1605470"/>
              <a:gd name="connsiteY153" fmla="*/ 1088484 h 6858000"/>
              <a:gd name="connsiteX154" fmla="*/ 318989 w 1605470"/>
              <a:gd name="connsiteY154" fmla="*/ 1016103 h 6858000"/>
              <a:gd name="connsiteX155" fmla="*/ 320445 w 1605470"/>
              <a:gd name="connsiteY155" fmla="*/ 932283 h 6858000"/>
              <a:gd name="connsiteX156" fmla="*/ 322681 w 1605470"/>
              <a:gd name="connsiteY156" fmla="*/ 915925 h 6858000"/>
              <a:gd name="connsiteX157" fmla="*/ 315310 w 1605470"/>
              <a:gd name="connsiteY157" fmla="*/ 896999 h 6858000"/>
              <a:gd name="connsiteX158" fmla="*/ 284718 w 1605470"/>
              <a:gd name="connsiteY158" fmla="*/ 821517 h 6858000"/>
              <a:gd name="connsiteX159" fmla="*/ 263668 w 1605470"/>
              <a:gd name="connsiteY159" fmla="*/ 751353 h 6858000"/>
              <a:gd name="connsiteX160" fmla="*/ 263226 w 1605470"/>
              <a:gd name="connsiteY160" fmla="*/ 721230 h 6858000"/>
              <a:gd name="connsiteX161" fmla="*/ 248897 w 1605470"/>
              <a:gd name="connsiteY161" fmla="*/ 681659 h 6858000"/>
              <a:gd name="connsiteX162" fmla="*/ 234316 w 1605470"/>
              <a:gd name="connsiteY162" fmla="*/ 635218 h 6858000"/>
              <a:gd name="connsiteX163" fmla="*/ 239327 w 1605470"/>
              <a:gd name="connsiteY163" fmla="*/ 613763 h 6858000"/>
              <a:gd name="connsiteX164" fmla="*/ 225269 w 1605470"/>
              <a:gd name="connsiteY164" fmla="*/ 598582 h 6858000"/>
              <a:gd name="connsiteX165" fmla="*/ 224950 w 1605470"/>
              <a:gd name="connsiteY165" fmla="*/ 576846 h 6858000"/>
              <a:gd name="connsiteX166" fmla="*/ 204576 w 1605470"/>
              <a:gd name="connsiteY166" fmla="*/ 530055 h 6858000"/>
              <a:gd name="connsiteX167" fmla="*/ 219064 w 1605470"/>
              <a:gd name="connsiteY167" fmla="*/ 469651 h 6858000"/>
              <a:gd name="connsiteX168" fmla="*/ 195012 w 1605470"/>
              <a:gd name="connsiteY168" fmla="*/ 448559 h 6858000"/>
              <a:gd name="connsiteX169" fmla="*/ 201434 w 1605470"/>
              <a:gd name="connsiteY169" fmla="*/ 441529 h 6858000"/>
              <a:gd name="connsiteX170" fmla="*/ 200655 w 1605470"/>
              <a:gd name="connsiteY170" fmla="*/ 428927 h 6858000"/>
              <a:gd name="connsiteX171" fmla="*/ 190059 w 1605470"/>
              <a:gd name="connsiteY171" fmla="*/ 430161 h 6858000"/>
              <a:gd name="connsiteX172" fmla="*/ 167079 w 1605470"/>
              <a:gd name="connsiteY172" fmla="*/ 367211 h 6858000"/>
              <a:gd name="connsiteX173" fmla="*/ 124571 w 1605470"/>
              <a:gd name="connsiteY173" fmla="*/ 302178 h 6858000"/>
              <a:gd name="connsiteX174" fmla="*/ 103243 w 1605470"/>
              <a:gd name="connsiteY174" fmla="*/ 211375 h 6858000"/>
              <a:gd name="connsiteX175" fmla="*/ 94571 w 1605470"/>
              <a:gd name="connsiteY175" fmla="*/ 184179 h 6858000"/>
              <a:gd name="connsiteX176" fmla="*/ 13437 w 1605470"/>
              <a:gd name="connsiteY176" fmla="*/ 19287 h 6858000"/>
              <a:gd name="connsiteX177" fmla="*/ 0 w 1605470"/>
              <a:gd name="connsiteY17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59710 w 1605470"/>
              <a:gd name="connsiteY41" fmla="*/ 5564796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613201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7045 w 1605470"/>
              <a:gd name="connsiteY58" fmla="*/ 5094705 h 6858000"/>
              <a:gd name="connsiteX59" fmla="*/ 718807 w 1605470"/>
              <a:gd name="connsiteY59" fmla="*/ 5067850 h 6858000"/>
              <a:gd name="connsiteX60" fmla="*/ 721538 w 1605470"/>
              <a:gd name="connsiteY60" fmla="*/ 5060861 h 6858000"/>
              <a:gd name="connsiteX61" fmla="*/ 718242 w 1605470"/>
              <a:gd name="connsiteY61" fmla="*/ 5034192 h 6858000"/>
              <a:gd name="connsiteX62" fmla="*/ 719796 w 1605470"/>
              <a:gd name="connsiteY62" fmla="*/ 4993030 h 6858000"/>
              <a:gd name="connsiteX63" fmla="*/ 726705 w 1605470"/>
              <a:gd name="connsiteY63" fmla="*/ 4946844 h 6858000"/>
              <a:gd name="connsiteX64" fmla="*/ 722561 w 1605470"/>
              <a:gd name="connsiteY64" fmla="*/ 4932692 h 6858000"/>
              <a:gd name="connsiteX65" fmla="*/ 724935 w 1605470"/>
              <a:gd name="connsiteY65" fmla="*/ 4821504 h 6858000"/>
              <a:gd name="connsiteX66" fmla="*/ 732118 w 1605470"/>
              <a:gd name="connsiteY66" fmla="*/ 4801535 h 6858000"/>
              <a:gd name="connsiteX67" fmla="*/ 739787 w 1605470"/>
              <a:gd name="connsiteY67" fmla="*/ 4797794 h 6858000"/>
              <a:gd name="connsiteX68" fmla="*/ 741081 w 1605470"/>
              <a:gd name="connsiteY68" fmla="*/ 4784526 h 6858000"/>
              <a:gd name="connsiteX69" fmla="*/ 742865 w 1605470"/>
              <a:gd name="connsiteY69" fmla="*/ 4781211 h 6858000"/>
              <a:gd name="connsiteX70" fmla="*/ 751652 w 1605470"/>
              <a:gd name="connsiteY70" fmla="*/ 4761984 h 6858000"/>
              <a:gd name="connsiteX71" fmla="*/ 747700 w 1605470"/>
              <a:gd name="connsiteY71" fmla="*/ 4690749 h 6858000"/>
              <a:gd name="connsiteX72" fmla="*/ 743180 w 1605470"/>
              <a:gd name="connsiteY72" fmla="*/ 4584173 h 6858000"/>
              <a:gd name="connsiteX73" fmla="*/ 738263 w 1605470"/>
              <a:gd name="connsiteY73" fmla="*/ 4444346 h 6858000"/>
              <a:gd name="connsiteX74" fmla="*/ 756542 w 1605470"/>
              <a:gd name="connsiteY74" fmla="*/ 4350346 h 6858000"/>
              <a:gd name="connsiteX75" fmla="*/ 715481 w 1605470"/>
              <a:gd name="connsiteY75" fmla="*/ 4214165 h 6858000"/>
              <a:gd name="connsiteX76" fmla="*/ 719554 w 1605470"/>
              <a:gd name="connsiteY76" fmla="*/ 4090296 h 6858000"/>
              <a:gd name="connsiteX77" fmla="*/ 704810 w 1605470"/>
              <a:gd name="connsiteY77" fmla="*/ 4033999 h 6858000"/>
              <a:gd name="connsiteX78" fmla="*/ 705959 w 1605470"/>
              <a:gd name="connsiteY78" fmla="*/ 4031933 h 6858000"/>
              <a:gd name="connsiteX79" fmla="*/ 704535 w 1605470"/>
              <a:gd name="connsiteY79" fmla="*/ 4013953 h 6858000"/>
              <a:gd name="connsiteX80" fmla="*/ 700443 w 1605470"/>
              <a:gd name="connsiteY80" fmla="*/ 4010511 h 6858000"/>
              <a:gd name="connsiteX81" fmla="*/ 698282 w 1605470"/>
              <a:gd name="connsiteY81" fmla="*/ 3998331 h 6858000"/>
              <a:gd name="connsiteX82" fmla="*/ 690830 w 1605470"/>
              <a:gd name="connsiteY82" fmla="*/ 3974753 h 6858000"/>
              <a:gd name="connsiteX83" fmla="*/ 692428 w 1605470"/>
              <a:gd name="connsiteY83" fmla="*/ 3969950 h 6858000"/>
              <a:gd name="connsiteX84" fmla="*/ 685850 w 1605470"/>
              <a:gd name="connsiteY84" fmla="*/ 3933779 h 6858000"/>
              <a:gd name="connsiteX85" fmla="*/ 687181 w 1605470"/>
              <a:gd name="connsiteY85" fmla="*/ 3933093 h 6858000"/>
              <a:gd name="connsiteX86" fmla="*/ 691535 w 1605470"/>
              <a:gd name="connsiteY86" fmla="*/ 3922082 h 6858000"/>
              <a:gd name="connsiteX87" fmla="*/ 696613 w 1605470"/>
              <a:gd name="connsiteY87" fmla="*/ 3901461 h 6858000"/>
              <a:gd name="connsiteX88" fmla="*/ 719207 w 1605470"/>
              <a:gd name="connsiteY88" fmla="*/ 3813873 h 6858000"/>
              <a:gd name="connsiteX89" fmla="*/ 718632 w 1605470"/>
              <a:gd name="connsiteY89" fmla="*/ 3806161 h 6858000"/>
              <a:gd name="connsiteX90" fmla="*/ 718939 w 1605470"/>
              <a:gd name="connsiteY90" fmla="*/ 3805957 h 6858000"/>
              <a:gd name="connsiteX91" fmla="*/ 718966 w 1605470"/>
              <a:gd name="connsiteY91" fmla="*/ 3797724 h 6858000"/>
              <a:gd name="connsiteX92" fmla="*/ 717581 w 1605470"/>
              <a:gd name="connsiteY92" fmla="*/ 3792098 h 6858000"/>
              <a:gd name="connsiteX93" fmla="*/ 716465 w 1605470"/>
              <a:gd name="connsiteY93" fmla="*/ 3777135 h 6858000"/>
              <a:gd name="connsiteX94" fmla="*/ 718198 w 1605470"/>
              <a:gd name="connsiteY94" fmla="*/ 3771656 h 6858000"/>
              <a:gd name="connsiteX95" fmla="*/ 721941 w 1605470"/>
              <a:gd name="connsiteY95" fmla="*/ 3769007 h 6858000"/>
              <a:gd name="connsiteX96" fmla="*/ 721407 w 1605470"/>
              <a:gd name="connsiteY96" fmla="*/ 3767709 h 6858000"/>
              <a:gd name="connsiteX97" fmla="*/ 730103 w 1605470"/>
              <a:gd name="connsiteY97" fmla="*/ 3738082 h 6858000"/>
              <a:gd name="connsiteX98" fmla="*/ 737449 w 1605470"/>
              <a:gd name="connsiteY98" fmla="*/ 3673397 h 6858000"/>
              <a:gd name="connsiteX99" fmla="*/ 736745 w 1605470"/>
              <a:gd name="connsiteY99" fmla="*/ 3637109 h 6858000"/>
              <a:gd name="connsiteX100" fmla="*/ 740188 w 1605470"/>
              <a:gd name="connsiteY100" fmla="*/ 3536883 h 6858000"/>
              <a:gd name="connsiteX101" fmla="*/ 747726 w 1605470"/>
              <a:gd name="connsiteY101" fmla="*/ 3435652 h 6858000"/>
              <a:gd name="connsiteX102" fmla="*/ 774383 w 1605470"/>
              <a:gd name="connsiteY102" fmla="*/ 3381564 h 6858000"/>
              <a:gd name="connsiteX103" fmla="*/ 774870 w 1605470"/>
              <a:gd name="connsiteY103" fmla="*/ 3375761 h 6858000"/>
              <a:gd name="connsiteX104" fmla="*/ 770510 w 1605470"/>
              <a:gd name="connsiteY104" fmla="*/ 3361844 h 6858000"/>
              <a:gd name="connsiteX105" fmla="*/ 767933 w 1605470"/>
              <a:gd name="connsiteY105" fmla="*/ 3356929 h 6858000"/>
              <a:gd name="connsiteX106" fmla="*/ 766158 w 1605470"/>
              <a:gd name="connsiteY106" fmla="*/ 3349058 h 6858000"/>
              <a:gd name="connsiteX107" fmla="*/ 766414 w 1605470"/>
              <a:gd name="connsiteY107" fmla="*/ 3348763 h 6858000"/>
              <a:gd name="connsiteX108" fmla="*/ 764166 w 1605470"/>
              <a:gd name="connsiteY108" fmla="*/ 3341588 h 6858000"/>
              <a:gd name="connsiteX109" fmla="*/ 749397 w 1605470"/>
              <a:gd name="connsiteY109" fmla="*/ 3307769 h 6858000"/>
              <a:gd name="connsiteX110" fmla="*/ 766960 w 1605470"/>
              <a:gd name="connsiteY110" fmla="*/ 3250522 h 6858000"/>
              <a:gd name="connsiteX111" fmla="*/ 767385 w 1605470"/>
              <a:gd name="connsiteY111" fmla="*/ 3229163 h 6858000"/>
              <a:gd name="connsiteX112" fmla="*/ 769208 w 1605470"/>
              <a:gd name="connsiteY112" fmla="*/ 3217217 h 6858000"/>
              <a:gd name="connsiteX113" fmla="*/ 770350 w 1605470"/>
              <a:gd name="connsiteY113" fmla="*/ 3216125 h 6858000"/>
              <a:gd name="connsiteX114" fmla="*/ 756043 w 1605470"/>
              <a:gd name="connsiteY114" fmla="*/ 3183755 h 6858000"/>
              <a:gd name="connsiteX115" fmla="*/ 756544 w 1605470"/>
              <a:gd name="connsiteY115" fmla="*/ 3178642 h 6858000"/>
              <a:gd name="connsiteX116" fmla="*/ 744144 w 1605470"/>
              <a:gd name="connsiteY116" fmla="*/ 3158586 h 6858000"/>
              <a:gd name="connsiteX117" fmla="*/ 739378 w 1605470"/>
              <a:gd name="connsiteY117" fmla="*/ 3147669 h 6858000"/>
              <a:gd name="connsiteX118" fmla="*/ 734648 w 1605470"/>
              <a:gd name="connsiteY118" fmla="*/ 3145733 h 6858000"/>
              <a:gd name="connsiteX119" fmla="*/ 729329 w 1605470"/>
              <a:gd name="connsiteY119" fmla="*/ 3129034 h 6858000"/>
              <a:gd name="connsiteX120" fmla="*/ 729994 w 1605470"/>
              <a:gd name="connsiteY120" fmla="*/ 3126682 h 6858000"/>
              <a:gd name="connsiteX121" fmla="*/ 720862 w 1605470"/>
              <a:gd name="connsiteY121" fmla="*/ 3114519 h 6858000"/>
              <a:gd name="connsiteX122" fmla="*/ 707471 w 1605470"/>
              <a:gd name="connsiteY122" fmla="*/ 3106272 h 6858000"/>
              <a:gd name="connsiteX123" fmla="*/ 680201 w 1605470"/>
              <a:gd name="connsiteY123" fmla="*/ 2958185 h 6858000"/>
              <a:gd name="connsiteX124" fmla="*/ 622815 w 1605470"/>
              <a:gd name="connsiteY124" fmla="*/ 2762989 h 6858000"/>
              <a:gd name="connsiteX125" fmla="*/ 571733 w 1605470"/>
              <a:gd name="connsiteY125" fmla="*/ 2554718 h 6858000"/>
              <a:gd name="connsiteX126" fmla="*/ 551827 w 1605470"/>
              <a:gd name="connsiteY126" fmla="*/ 2485734 h 6858000"/>
              <a:gd name="connsiteX127" fmla="*/ 542550 w 1605470"/>
              <a:gd name="connsiteY127" fmla="*/ 2447068 h 6858000"/>
              <a:gd name="connsiteX128" fmla="*/ 529511 w 1605470"/>
              <a:gd name="connsiteY128" fmla="*/ 2425819 h 6858000"/>
              <a:gd name="connsiteX129" fmla="*/ 528878 w 1605470"/>
              <a:gd name="connsiteY129" fmla="*/ 2408971 h 6858000"/>
              <a:gd name="connsiteX130" fmla="*/ 535510 w 1605470"/>
              <a:gd name="connsiteY130" fmla="*/ 2402874 h 6858000"/>
              <a:gd name="connsiteX131" fmla="*/ 538122 w 1605470"/>
              <a:gd name="connsiteY131" fmla="*/ 2381443 h 6858000"/>
              <a:gd name="connsiteX132" fmla="*/ 514451 w 1605470"/>
              <a:gd name="connsiteY132" fmla="*/ 2261920 h 6858000"/>
              <a:gd name="connsiteX133" fmla="*/ 486968 w 1605470"/>
              <a:gd name="connsiteY133" fmla="*/ 2182937 h 6858000"/>
              <a:gd name="connsiteX134" fmla="*/ 488555 w 1605470"/>
              <a:gd name="connsiteY134" fmla="*/ 2155135 h 6858000"/>
              <a:gd name="connsiteX135" fmla="*/ 486013 w 1605470"/>
              <a:gd name="connsiteY135" fmla="*/ 2118008 h 6858000"/>
              <a:gd name="connsiteX136" fmla="*/ 487006 w 1605470"/>
              <a:gd name="connsiteY136" fmla="*/ 2050531 h 6858000"/>
              <a:gd name="connsiteX137" fmla="*/ 478812 w 1605470"/>
              <a:gd name="connsiteY137" fmla="*/ 1963269 h 6858000"/>
              <a:gd name="connsiteX138" fmla="*/ 442619 w 1605470"/>
              <a:gd name="connsiteY138" fmla="*/ 1910499 h 6858000"/>
              <a:gd name="connsiteX139" fmla="*/ 446785 w 1605470"/>
              <a:gd name="connsiteY139" fmla="*/ 1903212 h 6858000"/>
              <a:gd name="connsiteX140" fmla="*/ 436547 w 1605470"/>
              <a:gd name="connsiteY140" fmla="*/ 1861531 h 6858000"/>
              <a:gd name="connsiteX141" fmla="*/ 390346 w 1605470"/>
              <a:gd name="connsiteY141" fmla="*/ 1732919 h 6858000"/>
              <a:gd name="connsiteX142" fmla="*/ 362657 w 1605470"/>
              <a:gd name="connsiteY142" fmla="*/ 1663540 h 6858000"/>
              <a:gd name="connsiteX143" fmla="*/ 361783 w 1605470"/>
              <a:gd name="connsiteY143" fmla="*/ 1615777 h 6858000"/>
              <a:gd name="connsiteX144" fmla="*/ 342578 w 1605470"/>
              <a:gd name="connsiteY144" fmla="*/ 1563678 h 6858000"/>
              <a:gd name="connsiteX145" fmla="*/ 355658 w 1605470"/>
              <a:gd name="connsiteY145" fmla="*/ 1519474 h 6858000"/>
              <a:gd name="connsiteX146" fmla="*/ 348400 w 1605470"/>
              <a:gd name="connsiteY146" fmla="*/ 1477995 h 6858000"/>
              <a:gd name="connsiteX147" fmla="*/ 334485 w 1605470"/>
              <a:gd name="connsiteY147" fmla="*/ 1373769 h 6858000"/>
              <a:gd name="connsiteX148" fmla="*/ 342792 w 1605470"/>
              <a:gd name="connsiteY148" fmla="*/ 1307086 h 6858000"/>
              <a:gd name="connsiteX149" fmla="*/ 343980 w 1605470"/>
              <a:gd name="connsiteY149" fmla="*/ 1189033 h 6858000"/>
              <a:gd name="connsiteX150" fmla="*/ 348665 w 1605470"/>
              <a:gd name="connsiteY150" fmla="*/ 1168288 h 6858000"/>
              <a:gd name="connsiteX151" fmla="*/ 340947 w 1605470"/>
              <a:gd name="connsiteY151" fmla="*/ 1142577 h 6858000"/>
              <a:gd name="connsiteX152" fmla="*/ 330253 w 1605470"/>
              <a:gd name="connsiteY152" fmla="*/ 1088484 h 6858000"/>
              <a:gd name="connsiteX153" fmla="*/ 318989 w 1605470"/>
              <a:gd name="connsiteY153" fmla="*/ 1016103 h 6858000"/>
              <a:gd name="connsiteX154" fmla="*/ 320445 w 1605470"/>
              <a:gd name="connsiteY154" fmla="*/ 932283 h 6858000"/>
              <a:gd name="connsiteX155" fmla="*/ 322681 w 1605470"/>
              <a:gd name="connsiteY155" fmla="*/ 915925 h 6858000"/>
              <a:gd name="connsiteX156" fmla="*/ 315310 w 1605470"/>
              <a:gd name="connsiteY156" fmla="*/ 896999 h 6858000"/>
              <a:gd name="connsiteX157" fmla="*/ 284718 w 1605470"/>
              <a:gd name="connsiteY157" fmla="*/ 821517 h 6858000"/>
              <a:gd name="connsiteX158" fmla="*/ 263668 w 1605470"/>
              <a:gd name="connsiteY158" fmla="*/ 751353 h 6858000"/>
              <a:gd name="connsiteX159" fmla="*/ 263226 w 1605470"/>
              <a:gd name="connsiteY159" fmla="*/ 721230 h 6858000"/>
              <a:gd name="connsiteX160" fmla="*/ 248897 w 1605470"/>
              <a:gd name="connsiteY160" fmla="*/ 681659 h 6858000"/>
              <a:gd name="connsiteX161" fmla="*/ 234316 w 1605470"/>
              <a:gd name="connsiteY161" fmla="*/ 635218 h 6858000"/>
              <a:gd name="connsiteX162" fmla="*/ 239327 w 1605470"/>
              <a:gd name="connsiteY162" fmla="*/ 613763 h 6858000"/>
              <a:gd name="connsiteX163" fmla="*/ 225269 w 1605470"/>
              <a:gd name="connsiteY163" fmla="*/ 598582 h 6858000"/>
              <a:gd name="connsiteX164" fmla="*/ 224950 w 1605470"/>
              <a:gd name="connsiteY164" fmla="*/ 576846 h 6858000"/>
              <a:gd name="connsiteX165" fmla="*/ 204576 w 1605470"/>
              <a:gd name="connsiteY165" fmla="*/ 530055 h 6858000"/>
              <a:gd name="connsiteX166" fmla="*/ 219064 w 1605470"/>
              <a:gd name="connsiteY166" fmla="*/ 469651 h 6858000"/>
              <a:gd name="connsiteX167" fmla="*/ 195012 w 1605470"/>
              <a:gd name="connsiteY167" fmla="*/ 448559 h 6858000"/>
              <a:gd name="connsiteX168" fmla="*/ 201434 w 1605470"/>
              <a:gd name="connsiteY168" fmla="*/ 441529 h 6858000"/>
              <a:gd name="connsiteX169" fmla="*/ 200655 w 1605470"/>
              <a:gd name="connsiteY169" fmla="*/ 428927 h 6858000"/>
              <a:gd name="connsiteX170" fmla="*/ 190059 w 1605470"/>
              <a:gd name="connsiteY170" fmla="*/ 430161 h 6858000"/>
              <a:gd name="connsiteX171" fmla="*/ 167079 w 1605470"/>
              <a:gd name="connsiteY171" fmla="*/ 367211 h 6858000"/>
              <a:gd name="connsiteX172" fmla="*/ 124571 w 1605470"/>
              <a:gd name="connsiteY172" fmla="*/ 302178 h 6858000"/>
              <a:gd name="connsiteX173" fmla="*/ 103243 w 1605470"/>
              <a:gd name="connsiteY173" fmla="*/ 211375 h 6858000"/>
              <a:gd name="connsiteX174" fmla="*/ 94571 w 1605470"/>
              <a:gd name="connsiteY174" fmla="*/ 184179 h 6858000"/>
              <a:gd name="connsiteX175" fmla="*/ 13437 w 1605470"/>
              <a:gd name="connsiteY175" fmla="*/ 19287 h 6858000"/>
              <a:gd name="connsiteX176" fmla="*/ 0 w 1605470"/>
              <a:gd name="connsiteY17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21092 w 1605470"/>
              <a:gd name="connsiteY57" fmla="*/ 5108383 h 6858000"/>
              <a:gd name="connsiteX58" fmla="*/ 718807 w 1605470"/>
              <a:gd name="connsiteY58" fmla="*/ 5067850 h 6858000"/>
              <a:gd name="connsiteX59" fmla="*/ 721538 w 1605470"/>
              <a:gd name="connsiteY59" fmla="*/ 5060861 h 6858000"/>
              <a:gd name="connsiteX60" fmla="*/ 718242 w 1605470"/>
              <a:gd name="connsiteY60" fmla="*/ 5034192 h 6858000"/>
              <a:gd name="connsiteX61" fmla="*/ 719796 w 1605470"/>
              <a:gd name="connsiteY61" fmla="*/ 4993030 h 6858000"/>
              <a:gd name="connsiteX62" fmla="*/ 726705 w 1605470"/>
              <a:gd name="connsiteY62" fmla="*/ 4946844 h 6858000"/>
              <a:gd name="connsiteX63" fmla="*/ 722561 w 1605470"/>
              <a:gd name="connsiteY63" fmla="*/ 4932692 h 6858000"/>
              <a:gd name="connsiteX64" fmla="*/ 724935 w 1605470"/>
              <a:gd name="connsiteY64" fmla="*/ 4821504 h 6858000"/>
              <a:gd name="connsiteX65" fmla="*/ 732118 w 1605470"/>
              <a:gd name="connsiteY65" fmla="*/ 4801535 h 6858000"/>
              <a:gd name="connsiteX66" fmla="*/ 739787 w 1605470"/>
              <a:gd name="connsiteY66" fmla="*/ 4797794 h 6858000"/>
              <a:gd name="connsiteX67" fmla="*/ 741081 w 1605470"/>
              <a:gd name="connsiteY67" fmla="*/ 4784526 h 6858000"/>
              <a:gd name="connsiteX68" fmla="*/ 742865 w 1605470"/>
              <a:gd name="connsiteY68" fmla="*/ 4781211 h 6858000"/>
              <a:gd name="connsiteX69" fmla="*/ 751652 w 1605470"/>
              <a:gd name="connsiteY69" fmla="*/ 4761984 h 6858000"/>
              <a:gd name="connsiteX70" fmla="*/ 747700 w 1605470"/>
              <a:gd name="connsiteY70" fmla="*/ 4690749 h 6858000"/>
              <a:gd name="connsiteX71" fmla="*/ 743180 w 1605470"/>
              <a:gd name="connsiteY71" fmla="*/ 4584173 h 6858000"/>
              <a:gd name="connsiteX72" fmla="*/ 738263 w 1605470"/>
              <a:gd name="connsiteY72" fmla="*/ 4444346 h 6858000"/>
              <a:gd name="connsiteX73" fmla="*/ 756542 w 1605470"/>
              <a:gd name="connsiteY73" fmla="*/ 4350346 h 6858000"/>
              <a:gd name="connsiteX74" fmla="*/ 715481 w 1605470"/>
              <a:gd name="connsiteY74" fmla="*/ 4214165 h 6858000"/>
              <a:gd name="connsiteX75" fmla="*/ 719554 w 1605470"/>
              <a:gd name="connsiteY75" fmla="*/ 4090296 h 6858000"/>
              <a:gd name="connsiteX76" fmla="*/ 704810 w 1605470"/>
              <a:gd name="connsiteY76" fmla="*/ 4033999 h 6858000"/>
              <a:gd name="connsiteX77" fmla="*/ 705959 w 1605470"/>
              <a:gd name="connsiteY77" fmla="*/ 4031933 h 6858000"/>
              <a:gd name="connsiteX78" fmla="*/ 704535 w 1605470"/>
              <a:gd name="connsiteY78" fmla="*/ 4013953 h 6858000"/>
              <a:gd name="connsiteX79" fmla="*/ 700443 w 1605470"/>
              <a:gd name="connsiteY79" fmla="*/ 4010511 h 6858000"/>
              <a:gd name="connsiteX80" fmla="*/ 698282 w 1605470"/>
              <a:gd name="connsiteY80" fmla="*/ 3998331 h 6858000"/>
              <a:gd name="connsiteX81" fmla="*/ 690830 w 1605470"/>
              <a:gd name="connsiteY81" fmla="*/ 3974753 h 6858000"/>
              <a:gd name="connsiteX82" fmla="*/ 692428 w 1605470"/>
              <a:gd name="connsiteY82" fmla="*/ 3969950 h 6858000"/>
              <a:gd name="connsiteX83" fmla="*/ 685850 w 1605470"/>
              <a:gd name="connsiteY83" fmla="*/ 3933779 h 6858000"/>
              <a:gd name="connsiteX84" fmla="*/ 687181 w 1605470"/>
              <a:gd name="connsiteY84" fmla="*/ 3933093 h 6858000"/>
              <a:gd name="connsiteX85" fmla="*/ 691535 w 1605470"/>
              <a:gd name="connsiteY85" fmla="*/ 3922082 h 6858000"/>
              <a:gd name="connsiteX86" fmla="*/ 696613 w 1605470"/>
              <a:gd name="connsiteY86" fmla="*/ 3901461 h 6858000"/>
              <a:gd name="connsiteX87" fmla="*/ 719207 w 1605470"/>
              <a:gd name="connsiteY87" fmla="*/ 3813873 h 6858000"/>
              <a:gd name="connsiteX88" fmla="*/ 718632 w 1605470"/>
              <a:gd name="connsiteY88" fmla="*/ 3806161 h 6858000"/>
              <a:gd name="connsiteX89" fmla="*/ 718939 w 1605470"/>
              <a:gd name="connsiteY89" fmla="*/ 3805957 h 6858000"/>
              <a:gd name="connsiteX90" fmla="*/ 718966 w 1605470"/>
              <a:gd name="connsiteY90" fmla="*/ 3797724 h 6858000"/>
              <a:gd name="connsiteX91" fmla="*/ 717581 w 1605470"/>
              <a:gd name="connsiteY91" fmla="*/ 3792098 h 6858000"/>
              <a:gd name="connsiteX92" fmla="*/ 716465 w 1605470"/>
              <a:gd name="connsiteY92" fmla="*/ 3777135 h 6858000"/>
              <a:gd name="connsiteX93" fmla="*/ 718198 w 1605470"/>
              <a:gd name="connsiteY93" fmla="*/ 3771656 h 6858000"/>
              <a:gd name="connsiteX94" fmla="*/ 721941 w 1605470"/>
              <a:gd name="connsiteY94" fmla="*/ 3769007 h 6858000"/>
              <a:gd name="connsiteX95" fmla="*/ 721407 w 1605470"/>
              <a:gd name="connsiteY95" fmla="*/ 3767709 h 6858000"/>
              <a:gd name="connsiteX96" fmla="*/ 730103 w 1605470"/>
              <a:gd name="connsiteY96" fmla="*/ 3738082 h 6858000"/>
              <a:gd name="connsiteX97" fmla="*/ 737449 w 1605470"/>
              <a:gd name="connsiteY97" fmla="*/ 3673397 h 6858000"/>
              <a:gd name="connsiteX98" fmla="*/ 736745 w 1605470"/>
              <a:gd name="connsiteY98" fmla="*/ 3637109 h 6858000"/>
              <a:gd name="connsiteX99" fmla="*/ 740188 w 1605470"/>
              <a:gd name="connsiteY99" fmla="*/ 3536883 h 6858000"/>
              <a:gd name="connsiteX100" fmla="*/ 747726 w 1605470"/>
              <a:gd name="connsiteY100" fmla="*/ 3435652 h 6858000"/>
              <a:gd name="connsiteX101" fmla="*/ 774383 w 1605470"/>
              <a:gd name="connsiteY101" fmla="*/ 3381564 h 6858000"/>
              <a:gd name="connsiteX102" fmla="*/ 774870 w 1605470"/>
              <a:gd name="connsiteY102" fmla="*/ 3375761 h 6858000"/>
              <a:gd name="connsiteX103" fmla="*/ 770510 w 1605470"/>
              <a:gd name="connsiteY103" fmla="*/ 3361844 h 6858000"/>
              <a:gd name="connsiteX104" fmla="*/ 767933 w 1605470"/>
              <a:gd name="connsiteY104" fmla="*/ 3356929 h 6858000"/>
              <a:gd name="connsiteX105" fmla="*/ 766158 w 1605470"/>
              <a:gd name="connsiteY105" fmla="*/ 3349058 h 6858000"/>
              <a:gd name="connsiteX106" fmla="*/ 766414 w 1605470"/>
              <a:gd name="connsiteY106" fmla="*/ 3348763 h 6858000"/>
              <a:gd name="connsiteX107" fmla="*/ 764166 w 1605470"/>
              <a:gd name="connsiteY107" fmla="*/ 3341588 h 6858000"/>
              <a:gd name="connsiteX108" fmla="*/ 749397 w 1605470"/>
              <a:gd name="connsiteY108" fmla="*/ 3307769 h 6858000"/>
              <a:gd name="connsiteX109" fmla="*/ 766960 w 1605470"/>
              <a:gd name="connsiteY109" fmla="*/ 3250522 h 6858000"/>
              <a:gd name="connsiteX110" fmla="*/ 767385 w 1605470"/>
              <a:gd name="connsiteY110" fmla="*/ 3229163 h 6858000"/>
              <a:gd name="connsiteX111" fmla="*/ 769208 w 1605470"/>
              <a:gd name="connsiteY111" fmla="*/ 3217217 h 6858000"/>
              <a:gd name="connsiteX112" fmla="*/ 770350 w 1605470"/>
              <a:gd name="connsiteY112" fmla="*/ 3216125 h 6858000"/>
              <a:gd name="connsiteX113" fmla="*/ 756043 w 1605470"/>
              <a:gd name="connsiteY113" fmla="*/ 3183755 h 6858000"/>
              <a:gd name="connsiteX114" fmla="*/ 756544 w 1605470"/>
              <a:gd name="connsiteY114" fmla="*/ 3178642 h 6858000"/>
              <a:gd name="connsiteX115" fmla="*/ 744144 w 1605470"/>
              <a:gd name="connsiteY115" fmla="*/ 3158586 h 6858000"/>
              <a:gd name="connsiteX116" fmla="*/ 739378 w 1605470"/>
              <a:gd name="connsiteY116" fmla="*/ 3147669 h 6858000"/>
              <a:gd name="connsiteX117" fmla="*/ 734648 w 1605470"/>
              <a:gd name="connsiteY117" fmla="*/ 3145733 h 6858000"/>
              <a:gd name="connsiteX118" fmla="*/ 729329 w 1605470"/>
              <a:gd name="connsiteY118" fmla="*/ 3129034 h 6858000"/>
              <a:gd name="connsiteX119" fmla="*/ 729994 w 1605470"/>
              <a:gd name="connsiteY119" fmla="*/ 3126682 h 6858000"/>
              <a:gd name="connsiteX120" fmla="*/ 720862 w 1605470"/>
              <a:gd name="connsiteY120" fmla="*/ 3114519 h 6858000"/>
              <a:gd name="connsiteX121" fmla="*/ 707471 w 1605470"/>
              <a:gd name="connsiteY121" fmla="*/ 3106272 h 6858000"/>
              <a:gd name="connsiteX122" fmla="*/ 680201 w 1605470"/>
              <a:gd name="connsiteY122" fmla="*/ 2958185 h 6858000"/>
              <a:gd name="connsiteX123" fmla="*/ 622815 w 1605470"/>
              <a:gd name="connsiteY123" fmla="*/ 2762989 h 6858000"/>
              <a:gd name="connsiteX124" fmla="*/ 571733 w 1605470"/>
              <a:gd name="connsiteY124" fmla="*/ 2554718 h 6858000"/>
              <a:gd name="connsiteX125" fmla="*/ 551827 w 1605470"/>
              <a:gd name="connsiteY125" fmla="*/ 2485734 h 6858000"/>
              <a:gd name="connsiteX126" fmla="*/ 542550 w 1605470"/>
              <a:gd name="connsiteY126" fmla="*/ 2447068 h 6858000"/>
              <a:gd name="connsiteX127" fmla="*/ 529511 w 1605470"/>
              <a:gd name="connsiteY127" fmla="*/ 2425819 h 6858000"/>
              <a:gd name="connsiteX128" fmla="*/ 528878 w 1605470"/>
              <a:gd name="connsiteY128" fmla="*/ 2408971 h 6858000"/>
              <a:gd name="connsiteX129" fmla="*/ 535510 w 1605470"/>
              <a:gd name="connsiteY129" fmla="*/ 2402874 h 6858000"/>
              <a:gd name="connsiteX130" fmla="*/ 538122 w 1605470"/>
              <a:gd name="connsiteY130" fmla="*/ 2381443 h 6858000"/>
              <a:gd name="connsiteX131" fmla="*/ 514451 w 1605470"/>
              <a:gd name="connsiteY131" fmla="*/ 2261920 h 6858000"/>
              <a:gd name="connsiteX132" fmla="*/ 486968 w 1605470"/>
              <a:gd name="connsiteY132" fmla="*/ 2182937 h 6858000"/>
              <a:gd name="connsiteX133" fmla="*/ 488555 w 1605470"/>
              <a:gd name="connsiteY133" fmla="*/ 2155135 h 6858000"/>
              <a:gd name="connsiteX134" fmla="*/ 486013 w 1605470"/>
              <a:gd name="connsiteY134" fmla="*/ 2118008 h 6858000"/>
              <a:gd name="connsiteX135" fmla="*/ 487006 w 1605470"/>
              <a:gd name="connsiteY135" fmla="*/ 2050531 h 6858000"/>
              <a:gd name="connsiteX136" fmla="*/ 478812 w 1605470"/>
              <a:gd name="connsiteY136" fmla="*/ 1963269 h 6858000"/>
              <a:gd name="connsiteX137" fmla="*/ 442619 w 1605470"/>
              <a:gd name="connsiteY137" fmla="*/ 1910499 h 6858000"/>
              <a:gd name="connsiteX138" fmla="*/ 446785 w 1605470"/>
              <a:gd name="connsiteY138" fmla="*/ 1903212 h 6858000"/>
              <a:gd name="connsiteX139" fmla="*/ 436547 w 1605470"/>
              <a:gd name="connsiteY139" fmla="*/ 1861531 h 6858000"/>
              <a:gd name="connsiteX140" fmla="*/ 390346 w 1605470"/>
              <a:gd name="connsiteY140" fmla="*/ 1732919 h 6858000"/>
              <a:gd name="connsiteX141" fmla="*/ 362657 w 1605470"/>
              <a:gd name="connsiteY141" fmla="*/ 1663540 h 6858000"/>
              <a:gd name="connsiteX142" fmla="*/ 361783 w 1605470"/>
              <a:gd name="connsiteY142" fmla="*/ 1615777 h 6858000"/>
              <a:gd name="connsiteX143" fmla="*/ 342578 w 1605470"/>
              <a:gd name="connsiteY143" fmla="*/ 1563678 h 6858000"/>
              <a:gd name="connsiteX144" fmla="*/ 355658 w 1605470"/>
              <a:gd name="connsiteY144" fmla="*/ 1519474 h 6858000"/>
              <a:gd name="connsiteX145" fmla="*/ 348400 w 1605470"/>
              <a:gd name="connsiteY145" fmla="*/ 1477995 h 6858000"/>
              <a:gd name="connsiteX146" fmla="*/ 334485 w 1605470"/>
              <a:gd name="connsiteY146" fmla="*/ 1373769 h 6858000"/>
              <a:gd name="connsiteX147" fmla="*/ 342792 w 1605470"/>
              <a:gd name="connsiteY147" fmla="*/ 1307086 h 6858000"/>
              <a:gd name="connsiteX148" fmla="*/ 343980 w 1605470"/>
              <a:gd name="connsiteY148" fmla="*/ 1189033 h 6858000"/>
              <a:gd name="connsiteX149" fmla="*/ 348665 w 1605470"/>
              <a:gd name="connsiteY149" fmla="*/ 1168288 h 6858000"/>
              <a:gd name="connsiteX150" fmla="*/ 340947 w 1605470"/>
              <a:gd name="connsiteY150" fmla="*/ 1142577 h 6858000"/>
              <a:gd name="connsiteX151" fmla="*/ 330253 w 1605470"/>
              <a:gd name="connsiteY151" fmla="*/ 1088484 h 6858000"/>
              <a:gd name="connsiteX152" fmla="*/ 318989 w 1605470"/>
              <a:gd name="connsiteY152" fmla="*/ 1016103 h 6858000"/>
              <a:gd name="connsiteX153" fmla="*/ 320445 w 1605470"/>
              <a:gd name="connsiteY153" fmla="*/ 932283 h 6858000"/>
              <a:gd name="connsiteX154" fmla="*/ 322681 w 1605470"/>
              <a:gd name="connsiteY154" fmla="*/ 915925 h 6858000"/>
              <a:gd name="connsiteX155" fmla="*/ 315310 w 1605470"/>
              <a:gd name="connsiteY155" fmla="*/ 896999 h 6858000"/>
              <a:gd name="connsiteX156" fmla="*/ 284718 w 1605470"/>
              <a:gd name="connsiteY156" fmla="*/ 821517 h 6858000"/>
              <a:gd name="connsiteX157" fmla="*/ 263668 w 1605470"/>
              <a:gd name="connsiteY157" fmla="*/ 751353 h 6858000"/>
              <a:gd name="connsiteX158" fmla="*/ 263226 w 1605470"/>
              <a:gd name="connsiteY158" fmla="*/ 721230 h 6858000"/>
              <a:gd name="connsiteX159" fmla="*/ 248897 w 1605470"/>
              <a:gd name="connsiteY159" fmla="*/ 681659 h 6858000"/>
              <a:gd name="connsiteX160" fmla="*/ 234316 w 1605470"/>
              <a:gd name="connsiteY160" fmla="*/ 635218 h 6858000"/>
              <a:gd name="connsiteX161" fmla="*/ 239327 w 1605470"/>
              <a:gd name="connsiteY161" fmla="*/ 613763 h 6858000"/>
              <a:gd name="connsiteX162" fmla="*/ 225269 w 1605470"/>
              <a:gd name="connsiteY162" fmla="*/ 598582 h 6858000"/>
              <a:gd name="connsiteX163" fmla="*/ 224950 w 1605470"/>
              <a:gd name="connsiteY163" fmla="*/ 576846 h 6858000"/>
              <a:gd name="connsiteX164" fmla="*/ 204576 w 1605470"/>
              <a:gd name="connsiteY164" fmla="*/ 530055 h 6858000"/>
              <a:gd name="connsiteX165" fmla="*/ 219064 w 1605470"/>
              <a:gd name="connsiteY165" fmla="*/ 469651 h 6858000"/>
              <a:gd name="connsiteX166" fmla="*/ 195012 w 1605470"/>
              <a:gd name="connsiteY166" fmla="*/ 448559 h 6858000"/>
              <a:gd name="connsiteX167" fmla="*/ 201434 w 1605470"/>
              <a:gd name="connsiteY167" fmla="*/ 441529 h 6858000"/>
              <a:gd name="connsiteX168" fmla="*/ 200655 w 1605470"/>
              <a:gd name="connsiteY168" fmla="*/ 428927 h 6858000"/>
              <a:gd name="connsiteX169" fmla="*/ 190059 w 1605470"/>
              <a:gd name="connsiteY169" fmla="*/ 430161 h 6858000"/>
              <a:gd name="connsiteX170" fmla="*/ 167079 w 1605470"/>
              <a:gd name="connsiteY170" fmla="*/ 367211 h 6858000"/>
              <a:gd name="connsiteX171" fmla="*/ 124571 w 1605470"/>
              <a:gd name="connsiteY171" fmla="*/ 302178 h 6858000"/>
              <a:gd name="connsiteX172" fmla="*/ 103243 w 1605470"/>
              <a:gd name="connsiteY172" fmla="*/ 211375 h 6858000"/>
              <a:gd name="connsiteX173" fmla="*/ 94571 w 1605470"/>
              <a:gd name="connsiteY173" fmla="*/ 184179 h 6858000"/>
              <a:gd name="connsiteX174" fmla="*/ 13437 w 1605470"/>
              <a:gd name="connsiteY174" fmla="*/ 19287 h 6858000"/>
              <a:gd name="connsiteX175" fmla="*/ 0 w 1605470"/>
              <a:gd name="connsiteY17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64053 w 1605470"/>
              <a:gd name="connsiteY41" fmla="*/ 5539915 h 6858000"/>
              <a:gd name="connsiteX42" fmla="*/ 587214 w 1605470"/>
              <a:gd name="connsiteY42" fmla="*/ 5451511 h 6858000"/>
              <a:gd name="connsiteX43" fmla="*/ 608019 w 1605470"/>
              <a:gd name="connsiteY43" fmla="*/ 5385461 h 6858000"/>
              <a:gd name="connsiteX44" fmla="*/ 622750 w 1605470"/>
              <a:gd name="connsiteY44" fmla="*/ 5363084 h 6858000"/>
              <a:gd name="connsiteX45" fmla="*/ 638731 w 1605470"/>
              <a:gd name="connsiteY45" fmla="*/ 5330009 h 6858000"/>
              <a:gd name="connsiteX46" fmla="*/ 672224 w 1605470"/>
              <a:gd name="connsiteY46" fmla="*/ 5273739 h 6858000"/>
              <a:gd name="connsiteX47" fmla="*/ 681823 w 1605470"/>
              <a:gd name="connsiteY47" fmla="*/ 5241779 h 6858000"/>
              <a:gd name="connsiteX48" fmla="*/ 693049 w 1605470"/>
              <a:gd name="connsiteY48" fmla="*/ 5225268 h 6858000"/>
              <a:gd name="connsiteX49" fmla="*/ 694069 w 1605470"/>
              <a:gd name="connsiteY49" fmla="*/ 5217684 h 6858000"/>
              <a:gd name="connsiteX50" fmla="*/ 701410 w 1605470"/>
              <a:gd name="connsiteY50" fmla="*/ 5193377 h 6858000"/>
              <a:gd name="connsiteX51" fmla="*/ 704713 w 1605470"/>
              <a:gd name="connsiteY51" fmla="*/ 5179288 h 6858000"/>
              <a:gd name="connsiteX52" fmla="*/ 705697 w 1605470"/>
              <a:gd name="connsiteY52" fmla="*/ 5173621 h 6858000"/>
              <a:gd name="connsiteX53" fmla="*/ 701331 w 1605470"/>
              <a:gd name="connsiteY53" fmla="*/ 5159961 h 6858000"/>
              <a:gd name="connsiteX54" fmla="*/ 708008 w 1605470"/>
              <a:gd name="connsiteY54" fmla="*/ 5144295 h 6858000"/>
              <a:gd name="connsiteX55" fmla="*/ 704941 w 1605470"/>
              <a:gd name="connsiteY55" fmla="*/ 5125185 h 6858000"/>
              <a:gd name="connsiteX56" fmla="*/ 711771 w 1605470"/>
              <a:gd name="connsiteY56" fmla="*/ 5121884 h 6858000"/>
              <a:gd name="connsiteX57" fmla="*/ 718807 w 1605470"/>
              <a:gd name="connsiteY57" fmla="*/ 5067850 h 6858000"/>
              <a:gd name="connsiteX58" fmla="*/ 721538 w 1605470"/>
              <a:gd name="connsiteY58" fmla="*/ 5060861 h 6858000"/>
              <a:gd name="connsiteX59" fmla="*/ 718242 w 1605470"/>
              <a:gd name="connsiteY59" fmla="*/ 5034192 h 6858000"/>
              <a:gd name="connsiteX60" fmla="*/ 719796 w 1605470"/>
              <a:gd name="connsiteY60" fmla="*/ 4993030 h 6858000"/>
              <a:gd name="connsiteX61" fmla="*/ 726705 w 1605470"/>
              <a:gd name="connsiteY61" fmla="*/ 4946844 h 6858000"/>
              <a:gd name="connsiteX62" fmla="*/ 722561 w 1605470"/>
              <a:gd name="connsiteY62" fmla="*/ 4932692 h 6858000"/>
              <a:gd name="connsiteX63" fmla="*/ 724935 w 1605470"/>
              <a:gd name="connsiteY63" fmla="*/ 4821504 h 6858000"/>
              <a:gd name="connsiteX64" fmla="*/ 732118 w 1605470"/>
              <a:gd name="connsiteY64" fmla="*/ 4801535 h 6858000"/>
              <a:gd name="connsiteX65" fmla="*/ 739787 w 1605470"/>
              <a:gd name="connsiteY65" fmla="*/ 4797794 h 6858000"/>
              <a:gd name="connsiteX66" fmla="*/ 741081 w 1605470"/>
              <a:gd name="connsiteY66" fmla="*/ 4784526 h 6858000"/>
              <a:gd name="connsiteX67" fmla="*/ 742865 w 1605470"/>
              <a:gd name="connsiteY67" fmla="*/ 4781211 h 6858000"/>
              <a:gd name="connsiteX68" fmla="*/ 751652 w 1605470"/>
              <a:gd name="connsiteY68" fmla="*/ 4761984 h 6858000"/>
              <a:gd name="connsiteX69" fmla="*/ 747700 w 1605470"/>
              <a:gd name="connsiteY69" fmla="*/ 4690749 h 6858000"/>
              <a:gd name="connsiteX70" fmla="*/ 743180 w 1605470"/>
              <a:gd name="connsiteY70" fmla="*/ 4584173 h 6858000"/>
              <a:gd name="connsiteX71" fmla="*/ 738263 w 1605470"/>
              <a:gd name="connsiteY71" fmla="*/ 4444346 h 6858000"/>
              <a:gd name="connsiteX72" fmla="*/ 756542 w 1605470"/>
              <a:gd name="connsiteY72" fmla="*/ 4350346 h 6858000"/>
              <a:gd name="connsiteX73" fmla="*/ 715481 w 1605470"/>
              <a:gd name="connsiteY73" fmla="*/ 4214165 h 6858000"/>
              <a:gd name="connsiteX74" fmla="*/ 719554 w 1605470"/>
              <a:gd name="connsiteY74" fmla="*/ 4090296 h 6858000"/>
              <a:gd name="connsiteX75" fmla="*/ 704810 w 1605470"/>
              <a:gd name="connsiteY75" fmla="*/ 4033999 h 6858000"/>
              <a:gd name="connsiteX76" fmla="*/ 705959 w 1605470"/>
              <a:gd name="connsiteY76" fmla="*/ 4031933 h 6858000"/>
              <a:gd name="connsiteX77" fmla="*/ 704535 w 1605470"/>
              <a:gd name="connsiteY77" fmla="*/ 4013953 h 6858000"/>
              <a:gd name="connsiteX78" fmla="*/ 700443 w 1605470"/>
              <a:gd name="connsiteY78" fmla="*/ 4010511 h 6858000"/>
              <a:gd name="connsiteX79" fmla="*/ 698282 w 1605470"/>
              <a:gd name="connsiteY79" fmla="*/ 3998331 h 6858000"/>
              <a:gd name="connsiteX80" fmla="*/ 690830 w 1605470"/>
              <a:gd name="connsiteY80" fmla="*/ 3974753 h 6858000"/>
              <a:gd name="connsiteX81" fmla="*/ 692428 w 1605470"/>
              <a:gd name="connsiteY81" fmla="*/ 3969950 h 6858000"/>
              <a:gd name="connsiteX82" fmla="*/ 685850 w 1605470"/>
              <a:gd name="connsiteY82" fmla="*/ 3933779 h 6858000"/>
              <a:gd name="connsiteX83" fmla="*/ 687181 w 1605470"/>
              <a:gd name="connsiteY83" fmla="*/ 3933093 h 6858000"/>
              <a:gd name="connsiteX84" fmla="*/ 691535 w 1605470"/>
              <a:gd name="connsiteY84" fmla="*/ 3922082 h 6858000"/>
              <a:gd name="connsiteX85" fmla="*/ 696613 w 1605470"/>
              <a:gd name="connsiteY85" fmla="*/ 3901461 h 6858000"/>
              <a:gd name="connsiteX86" fmla="*/ 719207 w 1605470"/>
              <a:gd name="connsiteY86" fmla="*/ 3813873 h 6858000"/>
              <a:gd name="connsiteX87" fmla="*/ 718632 w 1605470"/>
              <a:gd name="connsiteY87" fmla="*/ 3806161 h 6858000"/>
              <a:gd name="connsiteX88" fmla="*/ 718939 w 1605470"/>
              <a:gd name="connsiteY88" fmla="*/ 3805957 h 6858000"/>
              <a:gd name="connsiteX89" fmla="*/ 718966 w 1605470"/>
              <a:gd name="connsiteY89" fmla="*/ 3797724 h 6858000"/>
              <a:gd name="connsiteX90" fmla="*/ 717581 w 1605470"/>
              <a:gd name="connsiteY90" fmla="*/ 3792098 h 6858000"/>
              <a:gd name="connsiteX91" fmla="*/ 716465 w 1605470"/>
              <a:gd name="connsiteY91" fmla="*/ 3777135 h 6858000"/>
              <a:gd name="connsiteX92" fmla="*/ 718198 w 1605470"/>
              <a:gd name="connsiteY92" fmla="*/ 3771656 h 6858000"/>
              <a:gd name="connsiteX93" fmla="*/ 721941 w 1605470"/>
              <a:gd name="connsiteY93" fmla="*/ 3769007 h 6858000"/>
              <a:gd name="connsiteX94" fmla="*/ 721407 w 1605470"/>
              <a:gd name="connsiteY94" fmla="*/ 3767709 h 6858000"/>
              <a:gd name="connsiteX95" fmla="*/ 730103 w 1605470"/>
              <a:gd name="connsiteY95" fmla="*/ 3738082 h 6858000"/>
              <a:gd name="connsiteX96" fmla="*/ 737449 w 1605470"/>
              <a:gd name="connsiteY96" fmla="*/ 3673397 h 6858000"/>
              <a:gd name="connsiteX97" fmla="*/ 736745 w 1605470"/>
              <a:gd name="connsiteY97" fmla="*/ 3637109 h 6858000"/>
              <a:gd name="connsiteX98" fmla="*/ 740188 w 1605470"/>
              <a:gd name="connsiteY98" fmla="*/ 3536883 h 6858000"/>
              <a:gd name="connsiteX99" fmla="*/ 747726 w 1605470"/>
              <a:gd name="connsiteY99" fmla="*/ 3435652 h 6858000"/>
              <a:gd name="connsiteX100" fmla="*/ 774383 w 1605470"/>
              <a:gd name="connsiteY100" fmla="*/ 3381564 h 6858000"/>
              <a:gd name="connsiteX101" fmla="*/ 774870 w 1605470"/>
              <a:gd name="connsiteY101" fmla="*/ 3375761 h 6858000"/>
              <a:gd name="connsiteX102" fmla="*/ 770510 w 1605470"/>
              <a:gd name="connsiteY102" fmla="*/ 3361844 h 6858000"/>
              <a:gd name="connsiteX103" fmla="*/ 767933 w 1605470"/>
              <a:gd name="connsiteY103" fmla="*/ 3356929 h 6858000"/>
              <a:gd name="connsiteX104" fmla="*/ 766158 w 1605470"/>
              <a:gd name="connsiteY104" fmla="*/ 3349058 h 6858000"/>
              <a:gd name="connsiteX105" fmla="*/ 766414 w 1605470"/>
              <a:gd name="connsiteY105" fmla="*/ 3348763 h 6858000"/>
              <a:gd name="connsiteX106" fmla="*/ 764166 w 1605470"/>
              <a:gd name="connsiteY106" fmla="*/ 3341588 h 6858000"/>
              <a:gd name="connsiteX107" fmla="*/ 749397 w 1605470"/>
              <a:gd name="connsiteY107" fmla="*/ 3307769 h 6858000"/>
              <a:gd name="connsiteX108" fmla="*/ 766960 w 1605470"/>
              <a:gd name="connsiteY108" fmla="*/ 3250522 h 6858000"/>
              <a:gd name="connsiteX109" fmla="*/ 767385 w 1605470"/>
              <a:gd name="connsiteY109" fmla="*/ 3229163 h 6858000"/>
              <a:gd name="connsiteX110" fmla="*/ 769208 w 1605470"/>
              <a:gd name="connsiteY110" fmla="*/ 3217217 h 6858000"/>
              <a:gd name="connsiteX111" fmla="*/ 770350 w 1605470"/>
              <a:gd name="connsiteY111" fmla="*/ 3216125 h 6858000"/>
              <a:gd name="connsiteX112" fmla="*/ 756043 w 1605470"/>
              <a:gd name="connsiteY112" fmla="*/ 3183755 h 6858000"/>
              <a:gd name="connsiteX113" fmla="*/ 756544 w 1605470"/>
              <a:gd name="connsiteY113" fmla="*/ 3178642 h 6858000"/>
              <a:gd name="connsiteX114" fmla="*/ 744144 w 1605470"/>
              <a:gd name="connsiteY114" fmla="*/ 3158586 h 6858000"/>
              <a:gd name="connsiteX115" fmla="*/ 739378 w 1605470"/>
              <a:gd name="connsiteY115" fmla="*/ 3147669 h 6858000"/>
              <a:gd name="connsiteX116" fmla="*/ 734648 w 1605470"/>
              <a:gd name="connsiteY116" fmla="*/ 3145733 h 6858000"/>
              <a:gd name="connsiteX117" fmla="*/ 729329 w 1605470"/>
              <a:gd name="connsiteY117" fmla="*/ 3129034 h 6858000"/>
              <a:gd name="connsiteX118" fmla="*/ 729994 w 1605470"/>
              <a:gd name="connsiteY118" fmla="*/ 3126682 h 6858000"/>
              <a:gd name="connsiteX119" fmla="*/ 720862 w 1605470"/>
              <a:gd name="connsiteY119" fmla="*/ 3114519 h 6858000"/>
              <a:gd name="connsiteX120" fmla="*/ 707471 w 1605470"/>
              <a:gd name="connsiteY120" fmla="*/ 3106272 h 6858000"/>
              <a:gd name="connsiteX121" fmla="*/ 680201 w 1605470"/>
              <a:gd name="connsiteY121" fmla="*/ 2958185 h 6858000"/>
              <a:gd name="connsiteX122" fmla="*/ 622815 w 1605470"/>
              <a:gd name="connsiteY122" fmla="*/ 2762989 h 6858000"/>
              <a:gd name="connsiteX123" fmla="*/ 571733 w 1605470"/>
              <a:gd name="connsiteY123" fmla="*/ 2554718 h 6858000"/>
              <a:gd name="connsiteX124" fmla="*/ 551827 w 1605470"/>
              <a:gd name="connsiteY124" fmla="*/ 2485734 h 6858000"/>
              <a:gd name="connsiteX125" fmla="*/ 542550 w 1605470"/>
              <a:gd name="connsiteY125" fmla="*/ 2447068 h 6858000"/>
              <a:gd name="connsiteX126" fmla="*/ 529511 w 1605470"/>
              <a:gd name="connsiteY126" fmla="*/ 2425819 h 6858000"/>
              <a:gd name="connsiteX127" fmla="*/ 528878 w 1605470"/>
              <a:gd name="connsiteY127" fmla="*/ 2408971 h 6858000"/>
              <a:gd name="connsiteX128" fmla="*/ 535510 w 1605470"/>
              <a:gd name="connsiteY128" fmla="*/ 2402874 h 6858000"/>
              <a:gd name="connsiteX129" fmla="*/ 538122 w 1605470"/>
              <a:gd name="connsiteY129" fmla="*/ 2381443 h 6858000"/>
              <a:gd name="connsiteX130" fmla="*/ 514451 w 1605470"/>
              <a:gd name="connsiteY130" fmla="*/ 2261920 h 6858000"/>
              <a:gd name="connsiteX131" fmla="*/ 486968 w 1605470"/>
              <a:gd name="connsiteY131" fmla="*/ 2182937 h 6858000"/>
              <a:gd name="connsiteX132" fmla="*/ 488555 w 1605470"/>
              <a:gd name="connsiteY132" fmla="*/ 2155135 h 6858000"/>
              <a:gd name="connsiteX133" fmla="*/ 486013 w 1605470"/>
              <a:gd name="connsiteY133" fmla="*/ 2118008 h 6858000"/>
              <a:gd name="connsiteX134" fmla="*/ 487006 w 1605470"/>
              <a:gd name="connsiteY134" fmla="*/ 2050531 h 6858000"/>
              <a:gd name="connsiteX135" fmla="*/ 478812 w 1605470"/>
              <a:gd name="connsiteY135" fmla="*/ 1963269 h 6858000"/>
              <a:gd name="connsiteX136" fmla="*/ 442619 w 1605470"/>
              <a:gd name="connsiteY136" fmla="*/ 1910499 h 6858000"/>
              <a:gd name="connsiteX137" fmla="*/ 446785 w 1605470"/>
              <a:gd name="connsiteY137" fmla="*/ 1903212 h 6858000"/>
              <a:gd name="connsiteX138" fmla="*/ 436547 w 1605470"/>
              <a:gd name="connsiteY138" fmla="*/ 1861531 h 6858000"/>
              <a:gd name="connsiteX139" fmla="*/ 390346 w 1605470"/>
              <a:gd name="connsiteY139" fmla="*/ 1732919 h 6858000"/>
              <a:gd name="connsiteX140" fmla="*/ 362657 w 1605470"/>
              <a:gd name="connsiteY140" fmla="*/ 1663540 h 6858000"/>
              <a:gd name="connsiteX141" fmla="*/ 361783 w 1605470"/>
              <a:gd name="connsiteY141" fmla="*/ 1615777 h 6858000"/>
              <a:gd name="connsiteX142" fmla="*/ 342578 w 1605470"/>
              <a:gd name="connsiteY142" fmla="*/ 1563678 h 6858000"/>
              <a:gd name="connsiteX143" fmla="*/ 355658 w 1605470"/>
              <a:gd name="connsiteY143" fmla="*/ 1519474 h 6858000"/>
              <a:gd name="connsiteX144" fmla="*/ 348400 w 1605470"/>
              <a:gd name="connsiteY144" fmla="*/ 1477995 h 6858000"/>
              <a:gd name="connsiteX145" fmla="*/ 334485 w 1605470"/>
              <a:gd name="connsiteY145" fmla="*/ 1373769 h 6858000"/>
              <a:gd name="connsiteX146" fmla="*/ 342792 w 1605470"/>
              <a:gd name="connsiteY146" fmla="*/ 1307086 h 6858000"/>
              <a:gd name="connsiteX147" fmla="*/ 343980 w 1605470"/>
              <a:gd name="connsiteY147" fmla="*/ 1189033 h 6858000"/>
              <a:gd name="connsiteX148" fmla="*/ 348665 w 1605470"/>
              <a:gd name="connsiteY148" fmla="*/ 1168288 h 6858000"/>
              <a:gd name="connsiteX149" fmla="*/ 340947 w 1605470"/>
              <a:gd name="connsiteY149" fmla="*/ 1142577 h 6858000"/>
              <a:gd name="connsiteX150" fmla="*/ 330253 w 1605470"/>
              <a:gd name="connsiteY150" fmla="*/ 1088484 h 6858000"/>
              <a:gd name="connsiteX151" fmla="*/ 318989 w 1605470"/>
              <a:gd name="connsiteY151" fmla="*/ 1016103 h 6858000"/>
              <a:gd name="connsiteX152" fmla="*/ 320445 w 1605470"/>
              <a:gd name="connsiteY152" fmla="*/ 932283 h 6858000"/>
              <a:gd name="connsiteX153" fmla="*/ 322681 w 1605470"/>
              <a:gd name="connsiteY153" fmla="*/ 915925 h 6858000"/>
              <a:gd name="connsiteX154" fmla="*/ 315310 w 1605470"/>
              <a:gd name="connsiteY154" fmla="*/ 896999 h 6858000"/>
              <a:gd name="connsiteX155" fmla="*/ 284718 w 1605470"/>
              <a:gd name="connsiteY155" fmla="*/ 821517 h 6858000"/>
              <a:gd name="connsiteX156" fmla="*/ 263668 w 1605470"/>
              <a:gd name="connsiteY156" fmla="*/ 751353 h 6858000"/>
              <a:gd name="connsiteX157" fmla="*/ 263226 w 1605470"/>
              <a:gd name="connsiteY157" fmla="*/ 721230 h 6858000"/>
              <a:gd name="connsiteX158" fmla="*/ 248897 w 1605470"/>
              <a:gd name="connsiteY158" fmla="*/ 681659 h 6858000"/>
              <a:gd name="connsiteX159" fmla="*/ 234316 w 1605470"/>
              <a:gd name="connsiteY159" fmla="*/ 635218 h 6858000"/>
              <a:gd name="connsiteX160" fmla="*/ 239327 w 1605470"/>
              <a:gd name="connsiteY160" fmla="*/ 613763 h 6858000"/>
              <a:gd name="connsiteX161" fmla="*/ 225269 w 1605470"/>
              <a:gd name="connsiteY161" fmla="*/ 598582 h 6858000"/>
              <a:gd name="connsiteX162" fmla="*/ 224950 w 1605470"/>
              <a:gd name="connsiteY162" fmla="*/ 576846 h 6858000"/>
              <a:gd name="connsiteX163" fmla="*/ 204576 w 1605470"/>
              <a:gd name="connsiteY163" fmla="*/ 530055 h 6858000"/>
              <a:gd name="connsiteX164" fmla="*/ 219064 w 1605470"/>
              <a:gd name="connsiteY164" fmla="*/ 469651 h 6858000"/>
              <a:gd name="connsiteX165" fmla="*/ 195012 w 1605470"/>
              <a:gd name="connsiteY165" fmla="*/ 448559 h 6858000"/>
              <a:gd name="connsiteX166" fmla="*/ 201434 w 1605470"/>
              <a:gd name="connsiteY166" fmla="*/ 441529 h 6858000"/>
              <a:gd name="connsiteX167" fmla="*/ 200655 w 1605470"/>
              <a:gd name="connsiteY167" fmla="*/ 428927 h 6858000"/>
              <a:gd name="connsiteX168" fmla="*/ 190059 w 1605470"/>
              <a:gd name="connsiteY168" fmla="*/ 430161 h 6858000"/>
              <a:gd name="connsiteX169" fmla="*/ 167079 w 1605470"/>
              <a:gd name="connsiteY169" fmla="*/ 367211 h 6858000"/>
              <a:gd name="connsiteX170" fmla="*/ 124571 w 1605470"/>
              <a:gd name="connsiteY170" fmla="*/ 302178 h 6858000"/>
              <a:gd name="connsiteX171" fmla="*/ 103243 w 1605470"/>
              <a:gd name="connsiteY171" fmla="*/ 211375 h 6858000"/>
              <a:gd name="connsiteX172" fmla="*/ 94571 w 1605470"/>
              <a:gd name="connsiteY172" fmla="*/ 184179 h 6858000"/>
              <a:gd name="connsiteX173" fmla="*/ 13437 w 1605470"/>
              <a:gd name="connsiteY173" fmla="*/ 19287 h 6858000"/>
              <a:gd name="connsiteX174" fmla="*/ 0 w 1605470"/>
              <a:gd name="connsiteY17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87214 w 1605470"/>
              <a:gd name="connsiteY41" fmla="*/ 5451511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08019 w 1605470"/>
              <a:gd name="connsiteY42" fmla="*/ 5385461 h 6858000"/>
              <a:gd name="connsiteX43" fmla="*/ 622750 w 1605470"/>
              <a:gd name="connsiteY43" fmla="*/ 5363084 h 6858000"/>
              <a:gd name="connsiteX44" fmla="*/ 638731 w 1605470"/>
              <a:gd name="connsiteY44" fmla="*/ 5330009 h 6858000"/>
              <a:gd name="connsiteX45" fmla="*/ 672224 w 1605470"/>
              <a:gd name="connsiteY45" fmla="*/ 5273739 h 6858000"/>
              <a:gd name="connsiteX46" fmla="*/ 681823 w 1605470"/>
              <a:gd name="connsiteY46" fmla="*/ 5241779 h 6858000"/>
              <a:gd name="connsiteX47" fmla="*/ 693049 w 1605470"/>
              <a:gd name="connsiteY47" fmla="*/ 5225268 h 6858000"/>
              <a:gd name="connsiteX48" fmla="*/ 694069 w 1605470"/>
              <a:gd name="connsiteY48" fmla="*/ 5217684 h 6858000"/>
              <a:gd name="connsiteX49" fmla="*/ 701410 w 1605470"/>
              <a:gd name="connsiteY49" fmla="*/ 5193377 h 6858000"/>
              <a:gd name="connsiteX50" fmla="*/ 704713 w 1605470"/>
              <a:gd name="connsiteY50" fmla="*/ 5179288 h 6858000"/>
              <a:gd name="connsiteX51" fmla="*/ 705697 w 1605470"/>
              <a:gd name="connsiteY51" fmla="*/ 5173621 h 6858000"/>
              <a:gd name="connsiteX52" fmla="*/ 701331 w 1605470"/>
              <a:gd name="connsiteY52" fmla="*/ 5159961 h 6858000"/>
              <a:gd name="connsiteX53" fmla="*/ 708008 w 1605470"/>
              <a:gd name="connsiteY53" fmla="*/ 5144295 h 6858000"/>
              <a:gd name="connsiteX54" fmla="*/ 704941 w 1605470"/>
              <a:gd name="connsiteY54" fmla="*/ 5125185 h 6858000"/>
              <a:gd name="connsiteX55" fmla="*/ 711771 w 1605470"/>
              <a:gd name="connsiteY55" fmla="*/ 5121884 h 6858000"/>
              <a:gd name="connsiteX56" fmla="*/ 718807 w 1605470"/>
              <a:gd name="connsiteY56" fmla="*/ 5067850 h 6858000"/>
              <a:gd name="connsiteX57" fmla="*/ 721538 w 1605470"/>
              <a:gd name="connsiteY57" fmla="*/ 5060861 h 6858000"/>
              <a:gd name="connsiteX58" fmla="*/ 718242 w 1605470"/>
              <a:gd name="connsiteY58" fmla="*/ 5034192 h 6858000"/>
              <a:gd name="connsiteX59" fmla="*/ 719796 w 1605470"/>
              <a:gd name="connsiteY59" fmla="*/ 4993030 h 6858000"/>
              <a:gd name="connsiteX60" fmla="*/ 726705 w 1605470"/>
              <a:gd name="connsiteY60" fmla="*/ 4946844 h 6858000"/>
              <a:gd name="connsiteX61" fmla="*/ 722561 w 1605470"/>
              <a:gd name="connsiteY61" fmla="*/ 4932692 h 6858000"/>
              <a:gd name="connsiteX62" fmla="*/ 724935 w 1605470"/>
              <a:gd name="connsiteY62" fmla="*/ 4821504 h 6858000"/>
              <a:gd name="connsiteX63" fmla="*/ 732118 w 1605470"/>
              <a:gd name="connsiteY63" fmla="*/ 4801535 h 6858000"/>
              <a:gd name="connsiteX64" fmla="*/ 739787 w 1605470"/>
              <a:gd name="connsiteY64" fmla="*/ 4797794 h 6858000"/>
              <a:gd name="connsiteX65" fmla="*/ 741081 w 1605470"/>
              <a:gd name="connsiteY65" fmla="*/ 4784526 h 6858000"/>
              <a:gd name="connsiteX66" fmla="*/ 742865 w 1605470"/>
              <a:gd name="connsiteY66" fmla="*/ 4781211 h 6858000"/>
              <a:gd name="connsiteX67" fmla="*/ 751652 w 1605470"/>
              <a:gd name="connsiteY67" fmla="*/ 4761984 h 6858000"/>
              <a:gd name="connsiteX68" fmla="*/ 747700 w 1605470"/>
              <a:gd name="connsiteY68" fmla="*/ 4690749 h 6858000"/>
              <a:gd name="connsiteX69" fmla="*/ 743180 w 1605470"/>
              <a:gd name="connsiteY69" fmla="*/ 4584173 h 6858000"/>
              <a:gd name="connsiteX70" fmla="*/ 738263 w 1605470"/>
              <a:gd name="connsiteY70" fmla="*/ 4444346 h 6858000"/>
              <a:gd name="connsiteX71" fmla="*/ 756542 w 1605470"/>
              <a:gd name="connsiteY71" fmla="*/ 4350346 h 6858000"/>
              <a:gd name="connsiteX72" fmla="*/ 715481 w 1605470"/>
              <a:gd name="connsiteY72" fmla="*/ 4214165 h 6858000"/>
              <a:gd name="connsiteX73" fmla="*/ 719554 w 1605470"/>
              <a:gd name="connsiteY73" fmla="*/ 4090296 h 6858000"/>
              <a:gd name="connsiteX74" fmla="*/ 704810 w 1605470"/>
              <a:gd name="connsiteY74" fmla="*/ 4033999 h 6858000"/>
              <a:gd name="connsiteX75" fmla="*/ 705959 w 1605470"/>
              <a:gd name="connsiteY75" fmla="*/ 4031933 h 6858000"/>
              <a:gd name="connsiteX76" fmla="*/ 704535 w 1605470"/>
              <a:gd name="connsiteY76" fmla="*/ 4013953 h 6858000"/>
              <a:gd name="connsiteX77" fmla="*/ 700443 w 1605470"/>
              <a:gd name="connsiteY77" fmla="*/ 4010511 h 6858000"/>
              <a:gd name="connsiteX78" fmla="*/ 698282 w 1605470"/>
              <a:gd name="connsiteY78" fmla="*/ 3998331 h 6858000"/>
              <a:gd name="connsiteX79" fmla="*/ 690830 w 1605470"/>
              <a:gd name="connsiteY79" fmla="*/ 3974753 h 6858000"/>
              <a:gd name="connsiteX80" fmla="*/ 692428 w 1605470"/>
              <a:gd name="connsiteY80" fmla="*/ 3969950 h 6858000"/>
              <a:gd name="connsiteX81" fmla="*/ 685850 w 1605470"/>
              <a:gd name="connsiteY81" fmla="*/ 3933779 h 6858000"/>
              <a:gd name="connsiteX82" fmla="*/ 687181 w 1605470"/>
              <a:gd name="connsiteY82" fmla="*/ 3933093 h 6858000"/>
              <a:gd name="connsiteX83" fmla="*/ 691535 w 1605470"/>
              <a:gd name="connsiteY83" fmla="*/ 3922082 h 6858000"/>
              <a:gd name="connsiteX84" fmla="*/ 696613 w 1605470"/>
              <a:gd name="connsiteY84" fmla="*/ 3901461 h 6858000"/>
              <a:gd name="connsiteX85" fmla="*/ 719207 w 1605470"/>
              <a:gd name="connsiteY85" fmla="*/ 3813873 h 6858000"/>
              <a:gd name="connsiteX86" fmla="*/ 718632 w 1605470"/>
              <a:gd name="connsiteY86" fmla="*/ 3806161 h 6858000"/>
              <a:gd name="connsiteX87" fmla="*/ 718939 w 1605470"/>
              <a:gd name="connsiteY87" fmla="*/ 3805957 h 6858000"/>
              <a:gd name="connsiteX88" fmla="*/ 718966 w 1605470"/>
              <a:gd name="connsiteY88" fmla="*/ 3797724 h 6858000"/>
              <a:gd name="connsiteX89" fmla="*/ 717581 w 1605470"/>
              <a:gd name="connsiteY89" fmla="*/ 3792098 h 6858000"/>
              <a:gd name="connsiteX90" fmla="*/ 716465 w 1605470"/>
              <a:gd name="connsiteY90" fmla="*/ 3777135 h 6858000"/>
              <a:gd name="connsiteX91" fmla="*/ 718198 w 1605470"/>
              <a:gd name="connsiteY91" fmla="*/ 3771656 h 6858000"/>
              <a:gd name="connsiteX92" fmla="*/ 721941 w 1605470"/>
              <a:gd name="connsiteY92" fmla="*/ 3769007 h 6858000"/>
              <a:gd name="connsiteX93" fmla="*/ 721407 w 1605470"/>
              <a:gd name="connsiteY93" fmla="*/ 3767709 h 6858000"/>
              <a:gd name="connsiteX94" fmla="*/ 730103 w 1605470"/>
              <a:gd name="connsiteY94" fmla="*/ 3738082 h 6858000"/>
              <a:gd name="connsiteX95" fmla="*/ 737449 w 1605470"/>
              <a:gd name="connsiteY95" fmla="*/ 3673397 h 6858000"/>
              <a:gd name="connsiteX96" fmla="*/ 736745 w 1605470"/>
              <a:gd name="connsiteY96" fmla="*/ 3637109 h 6858000"/>
              <a:gd name="connsiteX97" fmla="*/ 740188 w 1605470"/>
              <a:gd name="connsiteY97" fmla="*/ 3536883 h 6858000"/>
              <a:gd name="connsiteX98" fmla="*/ 747726 w 1605470"/>
              <a:gd name="connsiteY98" fmla="*/ 3435652 h 6858000"/>
              <a:gd name="connsiteX99" fmla="*/ 774383 w 1605470"/>
              <a:gd name="connsiteY99" fmla="*/ 3381564 h 6858000"/>
              <a:gd name="connsiteX100" fmla="*/ 774870 w 1605470"/>
              <a:gd name="connsiteY100" fmla="*/ 3375761 h 6858000"/>
              <a:gd name="connsiteX101" fmla="*/ 770510 w 1605470"/>
              <a:gd name="connsiteY101" fmla="*/ 3361844 h 6858000"/>
              <a:gd name="connsiteX102" fmla="*/ 767933 w 1605470"/>
              <a:gd name="connsiteY102" fmla="*/ 3356929 h 6858000"/>
              <a:gd name="connsiteX103" fmla="*/ 766158 w 1605470"/>
              <a:gd name="connsiteY103" fmla="*/ 3349058 h 6858000"/>
              <a:gd name="connsiteX104" fmla="*/ 766414 w 1605470"/>
              <a:gd name="connsiteY104" fmla="*/ 3348763 h 6858000"/>
              <a:gd name="connsiteX105" fmla="*/ 764166 w 1605470"/>
              <a:gd name="connsiteY105" fmla="*/ 3341588 h 6858000"/>
              <a:gd name="connsiteX106" fmla="*/ 749397 w 1605470"/>
              <a:gd name="connsiteY106" fmla="*/ 3307769 h 6858000"/>
              <a:gd name="connsiteX107" fmla="*/ 766960 w 1605470"/>
              <a:gd name="connsiteY107" fmla="*/ 3250522 h 6858000"/>
              <a:gd name="connsiteX108" fmla="*/ 767385 w 1605470"/>
              <a:gd name="connsiteY108" fmla="*/ 3229163 h 6858000"/>
              <a:gd name="connsiteX109" fmla="*/ 769208 w 1605470"/>
              <a:gd name="connsiteY109" fmla="*/ 3217217 h 6858000"/>
              <a:gd name="connsiteX110" fmla="*/ 770350 w 1605470"/>
              <a:gd name="connsiteY110" fmla="*/ 3216125 h 6858000"/>
              <a:gd name="connsiteX111" fmla="*/ 756043 w 1605470"/>
              <a:gd name="connsiteY111" fmla="*/ 3183755 h 6858000"/>
              <a:gd name="connsiteX112" fmla="*/ 756544 w 1605470"/>
              <a:gd name="connsiteY112" fmla="*/ 3178642 h 6858000"/>
              <a:gd name="connsiteX113" fmla="*/ 744144 w 1605470"/>
              <a:gd name="connsiteY113" fmla="*/ 3158586 h 6858000"/>
              <a:gd name="connsiteX114" fmla="*/ 739378 w 1605470"/>
              <a:gd name="connsiteY114" fmla="*/ 3147669 h 6858000"/>
              <a:gd name="connsiteX115" fmla="*/ 734648 w 1605470"/>
              <a:gd name="connsiteY115" fmla="*/ 3145733 h 6858000"/>
              <a:gd name="connsiteX116" fmla="*/ 729329 w 1605470"/>
              <a:gd name="connsiteY116" fmla="*/ 3129034 h 6858000"/>
              <a:gd name="connsiteX117" fmla="*/ 729994 w 1605470"/>
              <a:gd name="connsiteY117" fmla="*/ 3126682 h 6858000"/>
              <a:gd name="connsiteX118" fmla="*/ 720862 w 1605470"/>
              <a:gd name="connsiteY118" fmla="*/ 3114519 h 6858000"/>
              <a:gd name="connsiteX119" fmla="*/ 707471 w 1605470"/>
              <a:gd name="connsiteY119" fmla="*/ 3106272 h 6858000"/>
              <a:gd name="connsiteX120" fmla="*/ 680201 w 1605470"/>
              <a:gd name="connsiteY120" fmla="*/ 2958185 h 6858000"/>
              <a:gd name="connsiteX121" fmla="*/ 622815 w 1605470"/>
              <a:gd name="connsiteY121" fmla="*/ 2762989 h 6858000"/>
              <a:gd name="connsiteX122" fmla="*/ 571733 w 1605470"/>
              <a:gd name="connsiteY122" fmla="*/ 2554718 h 6858000"/>
              <a:gd name="connsiteX123" fmla="*/ 551827 w 1605470"/>
              <a:gd name="connsiteY123" fmla="*/ 2485734 h 6858000"/>
              <a:gd name="connsiteX124" fmla="*/ 542550 w 1605470"/>
              <a:gd name="connsiteY124" fmla="*/ 2447068 h 6858000"/>
              <a:gd name="connsiteX125" fmla="*/ 529511 w 1605470"/>
              <a:gd name="connsiteY125" fmla="*/ 2425819 h 6858000"/>
              <a:gd name="connsiteX126" fmla="*/ 528878 w 1605470"/>
              <a:gd name="connsiteY126" fmla="*/ 2408971 h 6858000"/>
              <a:gd name="connsiteX127" fmla="*/ 535510 w 1605470"/>
              <a:gd name="connsiteY127" fmla="*/ 2402874 h 6858000"/>
              <a:gd name="connsiteX128" fmla="*/ 538122 w 1605470"/>
              <a:gd name="connsiteY128" fmla="*/ 2381443 h 6858000"/>
              <a:gd name="connsiteX129" fmla="*/ 514451 w 1605470"/>
              <a:gd name="connsiteY129" fmla="*/ 2261920 h 6858000"/>
              <a:gd name="connsiteX130" fmla="*/ 486968 w 1605470"/>
              <a:gd name="connsiteY130" fmla="*/ 2182937 h 6858000"/>
              <a:gd name="connsiteX131" fmla="*/ 488555 w 1605470"/>
              <a:gd name="connsiteY131" fmla="*/ 2155135 h 6858000"/>
              <a:gd name="connsiteX132" fmla="*/ 486013 w 1605470"/>
              <a:gd name="connsiteY132" fmla="*/ 2118008 h 6858000"/>
              <a:gd name="connsiteX133" fmla="*/ 487006 w 1605470"/>
              <a:gd name="connsiteY133" fmla="*/ 2050531 h 6858000"/>
              <a:gd name="connsiteX134" fmla="*/ 478812 w 1605470"/>
              <a:gd name="connsiteY134" fmla="*/ 1963269 h 6858000"/>
              <a:gd name="connsiteX135" fmla="*/ 442619 w 1605470"/>
              <a:gd name="connsiteY135" fmla="*/ 1910499 h 6858000"/>
              <a:gd name="connsiteX136" fmla="*/ 446785 w 1605470"/>
              <a:gd name="connsiteY136" fmla="*/ 1903212 h 6858000"/>
              <a:gd name="connsiteX137" fmla="*/ 436547 w 1605470"/>
              <a:gd name="connsiteY137" fmla="*/ 1861531 h 6858000"/>
              <a:gd name="connsiteX138" fmla="*/ 390346 w 1605470"/>
              <a:gd name="connsiteY138" fmla="*/ 1732919 h 6858000"/>
              <a:gd name="connsiteX139" fmla="*/ 362657 w 1605470"/>
              <a:gd name="connsiteY139" fmla="*/ 1663540 h 6858000"/>
              <a:gd name="connsiteX140" fmla="*/ 361783 w 1605470"/>
              <a:gd name="connsiteY140" fmla="*/ 1615777 h 6858000"/>
              <a:gd name="connsiteX141" fmla="*/ 342578 w 1605470"/>
              <a:gd name="connsiteY141" fmla="*/ 1563678 h 6858000"/>
              <a:gd name="connsiteX142" fmla="*/ 355658 w 1605470"/>
              <a:gd name="connsiteY142" fmla="*/ 1519474 h 6858000"/>
              <a:gd name="connsiteX143" fmla="*/ 348400 w 1605470"/>
              <a:gd name="connsiteY143" fmla="*/ 1477995 h 6858000"/>
              <a:gd name="connsiteX144" fmla="*/ 334485 w 1605470"/>
              <a:gd name="connsiteY144" fmla="*/ 1373769 h 6858000"/>
              <a:gd name="connsiteX145" fmla="*/ 342792 w 1605470"/>
              <a:gd name="connsiteY145" fmla="*/ 1307086 h 6858000"/>
              <a:gd name="connsiteX146" fmla="*/ 343980 w 1605470"/>
              <a:gd name="connsiteY146" fmla="*/ 1189033 h 6858000"/>
              <a:gd name="connsiteX147" fmla="*/ 348665 w 1605470"/>
              <a:gd name="connsiteY147" fmla="*/ 1168288 h 6858000"/>
              <a:gd name="connsiteX148" fmla="*/ 340947 w 1605470"/>
              <a:gd name="connsiteY148" fmla="*/ 1142577 h 6858000"/>
              <a:gd name="connsiteX149" fmla="*/ 330253 w 1605470"/>
              <a:gd name="connsiteY149" fmla="*/ 1088484 h 6858000"/>
              <a:gd name="connsiteX150" fmla="*/ 318989 w 1605470"/>
              <a:gd name="connsiteY150" fmla="*/ 1016103 h 6858000"/>
              <a:gd name="connsiteX151" fmla="*/ 320445 w 1605470"/>
              <a:gd name="connsiteY151" fmla="*/ 932283 h 6858000"/>
              <a:gd name="connsiteX152" fmla="*/ 322681 w 1605470"/>
              <a:gd name="connsiteY152" fmla="*/ 915925 h 6858000"/>
              <a:gd name="connsiteX153" fmla="*/ 315310 w 1605470"/>
              <a:gd name="connsiteY153" fmla="*/ 896999 h 6858000"/>
              <a:gd name="connsiteX154" fmla="*/ 284718 w 1605470"/>
              <a:gd name="connsiteY154" fmla="*/ 821517 h 6858000"/>
              <a:gd name="connsiteX155" fmla="*/ 263668 w 1605470"/>
              <a:gd name="connsiteY155" fmla="*/ 751353 h 6858000"/>
              <a:gd name="connsiteX156" fmla="*/ 263226 w 1605470"/>
              <a:gd name="connsiteY156" fmla="*/ 721230 h 6858000"/>
              <a:gd name="connsiteX157" fmla="*/ 248897 w 1605470"/>
              <a:gd name="connsiteY157" fmla="*/ 681659 h 6858000"/>
              <a:gd name="connsiteX158" fmla="*/ 234316 w 1605470"/>
              <a:gd name="connsiteY158" fmla="*/ 635218 h 6858000"/>
              <a:gd name="connsiteX159" fmla="*/ 239327 w 1605470"/>
              <a:gd name="connsiteY159" fmla="*/ 613763 h 6858000"/>
              <a:gd name="connsiteX160" fmla="*/ 225269 w 1605470"/>
              <a:gd name="connsiteY160" fmla="*/ 598582 h 6858000"/>
              <a:gd name="connsiteX161" fmla="*/ 224950 w 1605470"/>
              <a:gd name="connsiteY161" fmla="*/ 576846 h 6858000"/>
              <a:gd name="connsiteX162" fmla="*/ 204576 w 1605470"/>
              <a:gd name="connsiteY162" fmla="*/ 530055 h 6858000"/>
              <a:gd name="connsiteX163" fmla="*/ 219064 w 1605470"/>
              <a:gd name="connsiteY163" fmla="*/ 469651 h 6858000"/>
              <a:gd name="connsiteX164" fmla="*/ 195012 w 1605470"/>
              <a:gd name="connsiteY164" fmla="*/ 448559 h 6858000"/>
              <a:gd name="connsiteX165" fmla="*/ 201434 w 1605470"/>
              <a:gd name="connsiteY165" fmla="*/ 441529 h 6858000"/>
              <a:gd name="connsiteX166" fmla="*/ 200655 w 1605470"/>
              <a:gd name="connsiteY166" fmla="*/ 428927 h 6858000"/>
              <a:gd name="connsiteX167" fmla="*/ 190059 w 1605470"/>
              <a:gd name="connsiteY167" fmla="*/ 430161 h 6858000"/>
              <a:gd name="connsiteX168" fmla="*/ 167079 w 1605470"/>
              <a:gd name="connsiteY168" fmla="*/ 367211 h 6858000"/>
              <a:gd name="connsiteX169" fmla="*/ 124571 w 1605470"/>
              <a:gd name="connsiteY169" fmla="*/ 302178 h 6858000"/>
              <a:gd name="connsiteX170" fmla="*/ 103243 w 1605470"/>
              <a:gd name="connsiteY170" fmla="*/ 211375 h 6858000"/>
              <a:gd name="connsiteX171" fmla="*/ 94571 w 1605470"/>
              <a:gd name="connsiteY171" fmla="*/ 184179 h 6858000"/>
              <a:gd name="connsiteX172" fmla="*/ 13437 w 1605470"/>
              <a:gd name="connsiteY172" fmla="*/ 19287 h 6858000"/>
              <a:gd name="connsiteX173" fmla="*/ 0 w 1605470"/>
              <a:gd name="connsiteY17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63084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56542 w 1605470"/>
              <a:gd name="connsiteY70" fmla="*/ 4350346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46785 w 1605470"/>
              <a:gd name="connsiteY135" fmla="*/ 1903212 h 6858000"/>
              <a:gd name="connsiteX136" fmla="*/ 436547 w 1605470"/>
              <a:gd name="connsiteY136" fmla="*/ 1861531 h 6858000"/>
              <a:gd name="connsiteX137" fmla="*/ 390346 w 1605470"/>
              <a:gd name="connsiteY137" fmla="*/ 1732919 h 6858000"/>
              <a:gd name="connsiteX138" fmla="*/ 362657 w 1605470"/>
              <a:gd name="connsiteY138" fmla="*/ 1663540 h 6858000"/>
              <a:gd name="connsiteX139" fmla="*/ 361783 w 1605470"/>
              <a:gd name="connsiteY139" fmla="*/ 1615777 h 6858000"/>
              <a:gd name="connsiteX140" fmla="*/ 342578 w 1605470"/>
              <a:gd name="connsiteY140" fmla="*/ 1563678 h 6858000"/>
              <a:gd name="connsiteX141" fmla="*/ 355658 w 1605470"/>
              <a:gd name="connsiteY141" fmla="*/ 1519474 h 6858000"/>
              <a:gd name="connsiteX142" fmla="*/ 348400 w 1605470"/>
              <a:gd name="connsiteY142" fmla="*/ 1477995 h 6858000"/>
              <a:gd name="connsiteX143" fmla="*/ 334485 w 1605470"/>
              <a:gd name="connsiteY143" fmla="*/ 1373769 h 6858000"/>
              <a:gd name="connsiteX144" fmla="*/ 342792 w 1605470"/>
              <a:gd name="connsiteY144" fmla="*/ 1307086 h 6858000"/>
              <a:gd name="connsiteX145" fmla="*/ 343980 w 1605470"/>
              <a:gd name="connsiteY145" fmla="*/ 1189033 h 6858000"/>
              <a:gd name="connsiteX146" fmla="*/ 348665 w 1605470"/>
              <a:gd name="connsiteY146" fmla="*/ 1168288 h 6858000"/>
              <a:gd name="connsiteX147" fmla="*/ 340947 w 1605470"/>
              <a:gd name="connsiteY147" fmla="*/ 1142577 h 6858000"/>
              <a:gd name="connsiteX148" fmla="*/ 330253 w 1605470"/>
              <a:gd name="connsiteY148" fmla="*/ 1088484 h 6858000"/>
              <a:gd name="connsiteX149" fmla="*/ 318989 w 1605470"/>
              <a:gd name="connsiteY149" fmla="*/ 1016103 h 6858000"/>
              <a:gd name="connsiteX150" fmla="*/ 320445 w 1605470"/>
              <a:gd name="connsiteY150" fmla="*/ 932283 h 6858000"/>
              <a:gd name="connsiteX151" fmla="*/ 322681 w 1605470"/>
              <a:gd name="connsiteY151" fmla="*/ 915925 h 6858000"/>
              <a:gd name="connsiteX152" fmla="*/ 315310 w 1605470"/>
              <a:gd name="connsiteY152" fmla="*/ 896999 h 6858000"/>
              <a:gd name="connsiteX153" fmla="*/ 284718 w 1605470"/>
              <a:gd name="connsiteY153" fmla="*/ 821517 h 6858000"/>
              <a:gd name="connsiteX154" fmla="*/ 263668 w 1605470"/>
              <a:gd name="connsiteY154" fmla="*/ 751353 h 6858000"/>
              <a:gd name="connsiteX155" fmla="*/ 263226 w 1605470"/>
              <a:gd name="connsiteY155" fmla="*/ 721230 h 6858000"/>
              <a:gd name="connsiteX156" fmla="*/ 248897 w 1605470"/>
              <a:gd name="connsiteY156" fmla="*/ 681659 h 6858000"/>
              <a:gd name="connsiteX157" fmla="*/ 234316 w 1605470"/>
              <a:gd name="connsiteY157" fmla="*/ 635218 h 6858000"/>
              <a:gd name="connsiteX158" fmla="*/ 239327 w 1605470"/>
              <a:gd name="connsiteY158" fmla="*/ 613763 h 6858000"/>
              <a:gd name="connsiteX159" fmla="*/ 225269 w 1605470"/>
              <a:gd name="connsiteY159" fmla="*/ 598582 h 6858000"/>
              <a:gd name="connsiteX160" fmla="*/ 224950 w 1605470"/>
              <a:gd name="connsiteY160" fmla="*/ 576846 h 6858000"/>
              <a:gd name="connsiteX161" fmla="*/ 204576 w 1605470"/>
              <a:gd name="connsiteY161" fmla="*/ 530055 h 6858000"/>
              <a:gd name="connsiteX162" fmla="*/ 219064 w 1605470"/>
              <a:gd name="connsiteY162" fmla="*/ 469651 h 6858000"/>
              <a:gd name="connsiteX163" fmla="*/ 195012 w 1605470"/>
              <a:gd name="connsiteY163" fmla="*/ 448559 h 6858000"/>
              <a:gd name="connsiteX164" fmla="*/ 201434 w 1605470"/>
              <a:gd name="connsiteY164" fmla="*/ 441529 h 6858000"/>
              <a:gd name="connsiteX165" fmla="*/ 200655 w 1605470"/>
              <a:gd name="connsiteY165" fmla="*/ 428927 h 6858000"/>
              <a:gd name="connsiteX166" fmla="*/ 190059 w 1605470"/>
              <a:gd name="connsiteY166" fmla="*/ 430161 h 6858000"/>
              <a:gd name="connsiteX167" fmla="*/ 167079 w 1605470"/>
              <a:gd name="connsiteY167" fmla="*/ 367211 h 6858000"/>
              <a:gd name="connsiteX168" fmla="*/ 124571 w 1605470"/>
              <a:gd name="connsiteY168" fmla="*/ 302178 h 6858000"/>
              <a:gd name="connsiteX169" fmla="*/ 103243 w 1605470"/>
              <a:gd name="connsiteY169" fmla="*/ 211375 h 6858000"/>
              <a:gd name="connsiteX170" fmla="*/ 94571 w 1605470"/>
              <a:gd name="connsiteY170" fmla="*/ 184179 h 6858000"/>
              <a:gd name="connsiteX171" fmla="*/ 13437 w 1605470"/>
              <a:gd name="connsiteY171" fmla="*/ 19287 h 6858000"/>
              <a:gd name="connsiteX172" fmla="*/ 0 w 1605470"/>
              <a:gd name="connsiteY17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42619 w 1605470"/>
              <a:gd name="connsiteY134" fmla="*/ 1910499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486968 w 1605470"/>
              <a:gd name="connsiteY129" fmla="*/ 2182937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24935 w 1605470"/>
              <a:gd name="connsiteY61" fmla="*/ 4821504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39863 w 1605470"/>
              <a:gd name="connsiteY39" fmla="*/ 5604298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52319 w 1605470"/>
              <a:gd name="connsiteY40" fmla="*/ 5587997 h 6858000"/>
              <a:gd name="connsiteX41" fmla="*/ 591557 w 1605470"/>
              <a:gd name="connsiteY41" fmla="*/ 5476393 h 6858000"/>
              <a:gd name="connsiteX42" fmla="*/ 622750 w 1605470"/>
              <a:gd name="connsiteY42" fmla="*/ 5396260 h 6858000"/>
              <a:gd name="connsiteX43" fmla="*/ 638731 w 1605470"/>
              <a:gd name="connsiteY43" fmla="*/ 5330009 h 6858000"/>
              <a:gd name="connsiteX44" fmla="*/ 672224 w 1605470"/>
              <a:gd name="connsiteY44" fmla="*/ 5273739 h 6858000"/>
              <a:gd name="connsiteX45" fmla="*/ 681823 w 1605470"/>
              <a:gd name="connsiteY45" fmla="*/ 5241779 h 6858000"/>
              <a:gd name="connsiteX46" fmla="*/ 693049 w 1605470"/>
              <a:gd name="connsiteY46" fmla="*/ 5225268 h 6858000"/>
              <a:gd name="connsiteX47" fmla="*/ 694069 w 1605470"/>
              <a:gd name="connsiteY47" fmla="*/ 5217684 h 6858000"/>
              <a:gd name="connsiteX48" fmla="*/ 701410 w 1605470"/>
              <a:gd name="connsiteY48" fmla="*/ 5193377 h 6858000"/>
              <a:gd name="connsiteX49" fmla="*/ 704713 w 1605470"/>
              <a:gd name="connsiteY49" fmla="*/ 5179288 h 6858000"/>
              <a:gd name="connsiteX50" fmla="*/ 705697 w 1605470"/>
              <a:gd name="connsiteY50" fmla="*/ 5173621 h 6858000"/>
              <a:gd name="connsiteX51" fmla="*/ 701331 w 1605470"/>
              <a:gd name="connsiteY51" fmla="*/ 5159961 h 6858000"/>
              <a:gd name="connsiteX52" fmla="*/ 708008 w 1605470"/>
              <a:gd name="connsiteY52" fmla="*/ 5144295 h 6858000"/>
              <a:gd name="connsiteX53" fmla="*/ 704941 w 1605470"/>
              <a:gd name="connsiteY53" fmla="*/ 5125185 h 6858000"/>
              <a:gd name="connsiteX54" fmla="*/ 711771 w 1605470"/>
              <a:gd name="connsiteY54" fmla="*/ 5121884 h 6858000"/>
              <a:gd name="connsiteX55" fmla="*/ 718807 w 1605470"/>
              <a:gd name="connsiteY55" fmla="*/ 5067850 h 6858000"/>
              <a:gd name="connsiteX56" fmla="*/ 721538 w 1605470"/>
              <a:gd name="connsiteY56" fmla="*/ 5060861 h 6858000"/>
              <a:gd name="connsiteX57" fmla="*/ 718242 w 1605470"/>
              <a:gd name="connsiteY57" fmla="*/ 5034192 h 6858000"/>
              <a:gd name="connsiteX58" fmla="*/ 719796 w 1605470"/>
              <a:gd name="connsiteY58" fmla="*/ 4993030 h 6858000"/>
              <a:gd name="connsiteX59" fmla="*/ 726705 w 1605470"/>
              <a:gd name="connsiteY59" fmla="*/ 4946844 h 6858000"/>
              <a:gd name="connsiteX60" fmla="*/ 722561 w 1605470"/>
              <a:gd name="connsiteY60" fmla="*/ 4932692 h 6858000"/>
              <a:gd name="connsiteX61" fmla="*/ 737964 w 1605470"/>
              <a:gd name="connsiteY61" fmla="*/ 4858827 h 6858000"/>
              <a:gd name="connsiteX62" fmla="*/ 732118 w 1605470"/>
              <a:gd name="connsiteY62" fmla="*/ 4801535 h 6858000"/>
              <a:gd name="connsiteX63" fmla="*/ 739787 w 1605470"/>
              <a:gd name="connsiteY63" fmla="*/ 4797794 h 6858000"/>
              <a:gd name="connsiteX64" fmla="*/ 741081 w 1605470"/>
              <a:gd name="connsiteY64" fmla="*/ 4784526 h 6858000"/>
              <a:gd name="connsiteX65" fmla="*/ 742865 w 1605470"/>
              <a:gd name="connsiteY65" fmla="*/ 4781211 h 6858000"/>
              <a:gd name="connsiteX66" fmla="*/ 751652 w 1605470"/>
              <a:gd name="connsiteY66" fmla="*/ 4761984 h 6858000"/>
              <a:gd name="connsiteX67" fmla="*/ 747700 w 1605470"/>
              <a:gd name="connsiteY67" fmla="*/ 4690749 h 6858000"/>
              <a:gd name="connsiteX68" fmla="*/ 743180 w 1605470"/>
              <a:gd name="connsiteY68" fmla="*/ 4584173 h 6858000"/>
              <a:gd name="connsiteX69" fmla="*/ 738263 w 1605470"/>
              <a:gd name="connsiteY69" fmla="*/ 4444346 h 6858000"/>
              <a:gd name="connsiteX70" fmla="*/ 734828 w 1605470"/>
              <a:gd name="connsiteY70" fmla="*/ 4375228 h 6858000"/>
              <a:gd name="connsiteX71" fmla="*/ 715481 w 1605470"/>
              <a:gd name="connsiteY71" fmla="*/ 4214165 h 6858000"/>
              <a:gd name="connsiteX72" fmla="*/ 719554 w 1605470"/>
              <a:gd name="connsiteY72" fmla="*/ 4090296 h 6858000"/>
              <a:gd name="connsiteX73" fmla="*/ 704810 w 1605470"/>
              <a:gd name="connsiteY73" fmla="*/ 4033999 h 6858000"/>
              <a:gd name="connsiteX74" fmla="*/ 705959 w 1605470"/>
              <a:gd name="connsiteY74" fmla="*/ 4031933 h 6858000"/>
              <a:gd name="connsiteX75" fmla="*/ 704535 w 1605470"/>
              <a:gd name="connsiteY75" fmla="*/ 4013953 h 6858000"/>
              <a:gd name="connsiteX76" fmla="*/ 700443 w 1605470"/>
              <a:gd name="connsiteY76" fmla="*/ 4010511 h 6858000"/>
              <a:gd name="connsiteX77" fmla="*/ 698282 w 1605470"/>
              <a:gd name="connsiteY77" fmla="*/ 3998331 h 6858000"/>
              <a:gd name="connsiteX78" fmla="*/ 690830 w 1605470"/>
              <a:gd name="connsiteY78" fmla="*/ 3974753 h 6858000"/>
              <a:gd name="connsiteX79" fmla="*/ 692428 w 1605470"/>
              <a:gd name="connsiteY79" fmla="*/ 3969950 h 6858000"/>
              <a:gd name="connsiteX80" fmla="*/ 685850 w 1605470"/>
              <a:gd name="connsiteY80" fmla="*/ 3933779 h 6858000"/>
              <a:gd name="connsiteX81" fmla="*/ 687181 w 1605470"/>
              <a:gd name="connsiteY81" fmla="*/ 3933093 h 6858000"/>
              <a:gd name="connsiteX82" fmla="*/ 691535 w 1605470"/>
              <a:gd name="connsiteY82" fmla="*/ 3922082 h 6858000"/>
              <a:gd name="connsiteX83" fmla="*/ 696613 w 1605470"/>
              <a:gd name="connsiteY83" fmla="*/ 3901461 h 6858000"/>
              <a:gd name="connsiteX84" fmla="*/ 719207 w 1605470"/>
              <a:gd name="connsiteY84" fmla="*/ 3813873 h 6858000"/>
              <a:gd name="connsiteX85" fmla="*/ 718632 w 1605470"/>
              <a:gd name="connsiteY85" fmla="*/ 3806161 h 6858000"/>
              <a:gd name="connsiteX86" fmla="*/ 718939 w 1605470"/>
              <a:gd name="connsiteY86" fmla="*/ 3805957 h 6858000"/>
              <a:gd name="connsiteX87" fmla="*/ 718966 w 1605470"/>
              <a:gd name="connsiteY87" fmla="*/ 3797724 h 6858000"/>
              <a:gd name="connsiteX88" fmla="*/ 717581 w 1605470"/>
              <a:gd name="connsiteY88" fmla="*/ 3792098 h 6858000"/>
              <a:gd name="connsiteX89" fmla="*/ 716465 w 1605470"/>
              <a:gd name="connsiteY89" fmla="*/ 3777135 h 6858000"/>
              <a:gd name="connsiteX90" fmla="*/ 718198 w 1605470"/>
              <a:gd name="connsiteY90" fmla="*/ 3771656 h 6858000"/>
              <a:gd name="connsiteX91" fmla="*/ 721941 w 1605470"/>
              <a:gd name="connsiteY91" fmla="*/ 3769007 h 6858000"/>
              <a:gd name="connsiteX92" fmla="*/ 721407 w 1605470"/>
              <a:gd name="connsiteY92" fmla="*/ 3767709 h 6858000"/>
              <a:gd name="connsiteX93" fmla="*/ 730103 w 1605470"/>
              <a:gd name="connsiteY93" fmla="*/ 3738082 h 6858000"/>
              <a:gd name="connsiteX94" fmla="*/ 737449 w 1605470"/>
              <a:gd name="connsiteY94" fmla="*/ 3673397 h 6858000"/>
              <a:gd name="connsiteX95" fmla="*/ 736745 w 1605470"/>
              <a:gd name="connsiteY95" fmla="*/ 3637109 h 6858000"/>
              <a:gd name="connsiteX96" fmla="*/ 740188 w 1605470"/>
              <a:gd name="connsiteY96" fmla="*/ 3536883 h 6858000"/>
              <a:gd name="connsiteX97" fmla="*/ 747726 w 1605470"/>
              <a:gd name="connsiteY97" fmla="*/ 3435652 h 6858000"/>
              <a:gd name="connsiteX98" fmla="*/ 774383 w 1605470"/>
              <a:gd name="connsiteY98" fmla="*/ 3381564 h 6858000"/>
              <a:gd name="connsiteX99" fmla="*/ 774870 w 1605470"/>
              <a:gd name="connsiteY99" fmla="*/ 3375761 h 6858000"/>
              <a:gd name="connsiteX100" fmla="*/ 770510 w 1605470"/>
              <a:gd name="connsiteY100" fmla="*/ 3361844 h 6858000"/>
              <a:gd name="connsiteX101" fmla="*/ 767933 w 1605470"/>
              <a:gd name="connsiteY101" fmla="*/ 3356929 h 6858000"/>
              <a:gd name="connsiteX102" fmla="*/ 766158 w 1605470"/>
              <a:gd name="connsiteY102" fmla="*/ 3349058 h 6858000"/>
              <a:gd name="connsiteX103" fmla="*/ 766414 w 1605470"/>
              <a:gd name="connsiteY103" fmla="*/ 3348763 h 6858000"/>
              <a:gd name="connsiteX104" fmla="*/ 764166 w 1605470"/>
              <a:gd name="connsiteY104" fmla="*/ 3341588 h 6858000"/>
              <a:gd name="connsiteX105" fmla="*/ 749397 w 1605470"/>
              <a:gd name="connsiteY105" fmla="*/ 3307769 h 6858000"/>
              <a:gd name="connsiteX106" fmla="*/ 766960 w 1605470"/>
              <a:gd name="connsiteY106" fmla="*/ 3250522 h 6858000"/>
              <a:gd name="connsiteX107" fmla="*/ 767385 w 1605470"/>
              <a:gd name="connsiteY107" fmla="*/ 3229163 h 6858000"/>
              <a:gd name="connsiteX108" fmla="*/ 769208 w 1605470"/>
              <a:gd name="connsiteY108" fmla="*/ 3217217 h 6858000"/>
              <a:gd name="connsiteX109" fmla="*/ 770350 w 1605470"/>
              <a:gd name="connsiteY109" fmla="*/ 3216125 h 6858000"/>
              <a:gd name="connsiteX110" fmla="*/ 756043 w 1605470"/>
              <a:gd name="connsiteY110" fmla="*/ 3183755 h 6858000"/>
              <a:gd name="connsiteX111" fmla="*/ 756544 w 1605470"/>
              <a:gd name="connsiteY111" fmla="*/ 3178642 h 6858000"/>
              <a:gd name="connsiteX112" fmla="*/ 744144 w 1605470"/>
              <a:gd name="connsiteY112" fmla="*/ 3158586 h 6858000"/>
              <a:gd name="connsiteX113" fmla="*/ 739378 w 1605470"/>
              <a:gd name="connsiteY113" fmla="*/ 3147669 h 6858000"/>
              <a:gd name="connsiteX114" fmla="*/ 734648 w 1605470"/>
              <a:gd name="connsiteY114" fmla="*/ 3145733 h 6858000"/>
              <a:gd name="connsiteX115" fmla="*/ 729329 w 1605470"/>
              <a:gd name="connsiteY115" fmla="*/ 3129034 h 6858000"/>
              <a:gd name="connsiteX116" fmla="*/ 729994 w 1605470"/>
              <a:gd name="connsiteY116" fmla="*/ 3126682 h 6858000"/>
              <a:gd name="connsiteX117" fmla="*/ 720862 w 1605470"/>
              <a:gd name="connsiteY117" fmla="*/ 3114519 h 6858000"/>
              <a:gd name="connsiteX118" fmla="*/ 707471 w 1605470"/>
              <a:gd name="connsiteY118" fmla="*/ 3106272 h 6858000"/>
              <a:gd name="connsiteX119" fmla="*/ 680201 w 1605470"/>
              <a:gd name="connsiteY119" fmla="*/ 2958185 h 6858000"/>
              <a:gd name="connsiteX120" fmla="*/ 622815 w 1605470"/>
              <a:gd name="connsiteY120" fmla="*/ 2762989 h 6858000"/>
              <a:gd name="connsiteX121" fmla="*/ 571733 w 1605470"/>
              <a:gd name="connsiteY121" fmla="*/ 2554718 h 6858000"/>
              <a:gd name="connsiteX122" fmla="*/ 551827 w 1605470"/>
              <a:gd name="connsiteY122" fmla="*/ 2485734 h 6858000"/>
              <a:gd name="connsiteX123" fmla="*/ 542550 w 1605470"/>
              <a:gd name="connsiteY123" fmla="*/ 2447068 h 6858000"/>
              <a:gd name="connsiteX124" fmla="*/ 529511 w 1605470"/>
              <a:gd name="connsiteY124" fmla="*/ 2425819 h 6858000"/>
              <a:gd name="connsiteX125" fmla="*/ 528878 w 1605470"/>
              <a:gd name="connsiteY125" fmla="*/ 2408971 h 6858000"/>
              <a:gd name="connsiteX126" fmla="*/ 535510 w 1605470"/>
              <a:gd name="connsiteY126" fmla="*/ 2402874 h 6858000"/>
              <a:gd name="connsiteX127" fmla="*/ 538122 w 1605470"/>
              <a:gd name="connsiteY127" fmla="*/ 2381443 h 6858000"/>
              <a:gd name="connsiteX128" fmla="*/ 514451 w 1605470"/>
              <a:gd name="connsiteY128" fmla="*/ 2261920 h 6858000"/>
              <a:gd name="connsiteX129" fmla="*/ 504338 w 1605470"/>
              <a:gd name="connsiteY129" fmla="*/ 2195378 h 6858000"/>
              <a:gd name="connsiteX130" fmla="*/ 488555 w 1605470"/>
              <a:gd name="connsiteY130" fmla="*/ 2155135 h 6858000"/>
              <a:gd name="connsiteX131" fmla="*/ 486013 w 1605470"/>
              <a:gd name="connsiteY131" fmla="*/ 2118008 h 6858000"/>
              <a:gd name="connsiteX132" fmla="*/ 487006 w 1605470"/>
              <a:gd name="connsiteY132" fmla="*/ 2050531 h 6858000"/>
              <a:gd name="connsiteX133" fmla="*/ 478812 w 1605470"/>
              <a:gd name="connsiteY133" fmla="*/ 1963269 h 6858000"/>
              <a:gd name="connsiteX134" fmla="*/ 459990 w 1605470"/>
              <a:gd name="connsiteY134" fmla="*/ 1906352 h 6858000"/>
              <a:gd name="connsiteX135" fmla="*/ 436547 w 1605470"/>
              <a:gd name="connsiteY135" fmla="*/ 1861531 h 6858000"/>
              <a:gd name="connsiteX136" fmla="*/ 390346 w 1605470"/>
              <a:gd name="connsiteY136" fmla="*/ 1732919 h 6858000"/>
              <a:gd name="connsiteX137" fmla="*/ 362657 w 1605470"/>
              <a:gd name="connsiteY137" fmla="*/ 1663540 h 6858000"/>
              <a:gd name="connsiteX138" fmla="*/ 361783 w 1605470"/>
              <a:gd name="connsiteY138" fmla="*/ 1615777 h 6858000"/>
              <a:gd name="connsiteX139" fmla="*/ 342578 w 1605470"/>
              <a:gd name="connsiteY139" fmla="*/ 1563678 h 6858000"/>
              <a:gd name="connsiteX140" fmla="*/ 355658 w 1605470"/>
              <a:gd name="connsiteY140" fmla="*/ 1519474 h 6858000"/>
              <a:gd name="connsiteX141" fmla="*/ 348400 w 1605470"/>
              <a:gd name="connsiteY141" fmla="*/ 1477995 h 6858000"/>
              <a:gd name="connsiteX142" fmla="*/ 334485 w 1605470"/>
              <a:gd name="connsiteY142" fmla="*/ 1373769 h 6858000"/>
              <a:gd name="connsiteX143" fmla="*/ 342792 w 1605470"/>
              <a:gd name="connsiteY143" fmla="*/ 1307086 h 6858000"/>
              <a:gd name="connsiteX144" fmla="*/ 343980 w 1605470"/>
              <a:gd name="connsiteY144" fmla="*/ 1189033 h 6858000"/>
              <a:gd name="connsiteX145" fmla="*/ 348665 w 1605470"/>
              <a:gd name="connsiteY145" fmla="*/ 1168288 h 6858000"/>
              <a:gd name="connsiteX146" fmla="*/ 340947 w 1605470"/>
              <a:gd name="connsiteY146" fmla="*/ 1142577 h 6858000"/>
              <a:gd name="connsiteX147" fmla="*/ 330253 w 1605470"/>
              <a:gd name="connsiteY147" fmla="*/ 1088484 h 6858000"/>
              <a:gd name="connsiteX148" fmla="*/ 318989 w 1605470"/>
              <a:gd name="connsiteY148" fmla="*/ 1016103 h 6858000"/>
              <a:gd name="connsiteX149" fmla="*/ 320445 w 1605470"/>
              <a:gd name="connsiteY149" fmla="*/ 932283 h 6858000"/>
              <a:gd name="connsiteX150" fmla="*/ 322681 w 1605470"/>
              <a:gd name="connsiteY150" fmla="*/ 915925 h 6858000"/>
              <a:gd name="connsiteX151" fmla="*/ 315310 w 1605470"/>
              <a:gd name="connsiteY151" fmla="*/ 896999 h 6858000"/>
              <a:gd name="connsiteX152" fmla="*/ 284718 w 1605470"/>
              <a:gd name="connsiteY152" fmla="*/ 821517 h 6858000"/>
              <a:gd name="connsiteX153" fmla="*/ 263668 w 1605470"/>
              <a:gd name="connsiteY153" fmla="*/ 751353 h 6858000"/>
              <a:gd name="connsiteX154" fmla="*/ 263226 w 1605470"/>
              <a:gd name="connsiteY154" fmla="*/ 721230 h 6858000"/>
              <a:gd name="connsiteX155" fmla="*/ 248897 w 1605470"/>
              <a:gd name="connsiteY155" fmla="*/ 681659 h 6858000"/>
              <a:gd name="connsiteX156" fmla="*/ 234316 w 1605470"/>
              <a:gd name="connsiteY156" fmla="*/ 635218 h 6858000"/>
              <a:gd name="connsiteX157" fmla="*/ 239327 w 1605470"/>
              <a:gd name="connsiteY157" fmla="*/ 613763 h 6858000"/>
              <a:gd name="connsiteX158" fmla="*/ 225269 w 1605470"/>
              <a:gd name="connsiteY158" fmla="*/ 598582 h 6858000"/>
              <a:gd name="connsiteX159" fmla="*/ 224950 w 1605470"/>
              <a:gd name="connsiteY159" fmla="*/ 576846 h 6858000"/>
              <a:gd name="connsiteX160" fmla="*/ 204576 w 1605470"/>
              <a:gd name="connsiteY160" fmla="*/ 530055 h 6858000"/>
              <a:gd name="connsiteX161" fmla="*/ 219064 w 1605470"/>
              <a:gd name="connsiteY161" fmla="*/ 469651 h 6858000"/>
              <a:gd name="connsiteX162" fmla="*/ 195012 w 1605470"/>
              <a:gd name="connsiteY162" fmla="*/ 448559 h 6858000"/>
              <a:gd name="connsiteX163" fmla="*/ 201434 w 1605470"/>
              <a:gd name="connsiteY163" fmla="*/ 441529 h 6858000"/>
              <a:gd name="connsiteX164" fmla="*/ 200655 w 1605470"/>
              <a:gd name="connsiteY164" fmla="*/ 428927 h 6858000"/>
              <a:gd name="connsiteX165" fmla="*/ 190059 w 1605470"/>
              <a:gd name="connsiteY165" fmla="*/ 430161 h 6858000"/>
              <a:gd name="connsiteX166" fmla="*/ 167079 w 1605470"/>
              <a:gd name="connsiteY166" fmla="*/ 367211 h 6858000"/>
              <a:gd name="connsiteX167" fmla="*/ 124571 w 1605470"/>
              <a:gd name="connsiteY167" fmla="*/ 302178 h 6858000"/>
              <a:gd name="connsiteX168" fmla="*/ 103243 w 1605470"/>
              <a:gd name="connsiteY168" fmla="*/ 211375 h 6858000"/>
              <a:gd name="connsiteX169" fmla="*/ 94571 w 1605470"/>
              <a:gd name="connsiteY169" fmla="*/ 184179 h 6858000"/>
              <a:gd name="connsiteX170" fmla="*/ 13437 w 1605470"/>
              <a:gd name="connsiteY170" fmla="*/ 19287 h 6858000"/>
              <a:gd name="connsiteX171" fmla="*/ 0 w 1605470"/>
              <a:gd name="connsiteY17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44206 w 1605470"/>
              <a:gd name="connsiteY39" fmla="*/ 5641620 h 6858000"/>
              <a:gd name="connsiteX40" fmla="*/ 591557 w 1605470"/>
              <a:gd name="connsiteY40" fmla="*/ 5476393 h 6858000"/>
              <a:gd name="connsiteX41" fmla="*/ 622750 w 1605470"/>
              <a:gd name="connsiteY41" fmla="*/ 5396260 h 6858000"/>
              <a:gd name="connsiteX42" fmla="*/ 638731 w 1605470"/>
              <a:gd name="connsiteY42" fmla="*/ 5330009 h 6858000"/>
              <a:gd name="connsiteX43" fmla="*/ 672224 w 1605470"/>
              <a:gd name="connsiteY43" fmla="*/ 5273739 h 6858000"/>
              <a:gd name="connsiteX44" fmla="*/ 681823 w 1605470"/>
              <a:gd name="connsiteY44" fmla="*/ 5241779 h 6858000"/>
              <a:gd name="connsiteX45" fmla="*/ 693049 w 1605470"/>
              <a:gd name="connsiteY45" fmla="*/ 5225268 h 6858000"/>
              <a:gd name="connsiteX46" fmla="*/ 694069 w 1605470"/>
              <a:gd name="connsiteY46" fmla="*/ 5217684 h 6858000"/>
              <a:gd name="connsiteX47" fmla="*/ 701410 w 1605470"/>
              <a:gd name="connsiteY47" fmla="*/ 5193377 h 6858000"/>
              <a:gd name="connsiteX48" fmla="*/ 704713 w 1605470"/>
              <a:gd name="connsiteY48" fmla="*/ 5179288 h 6858000"/>
              <a:gd name="connsiteX49" fmla="*/ 705697 w 1605470"/>
              <a:gd name="connsiteY49" fmla="*/ 5173621 h 6858000"/>
              <a:gd name="connsiteX50" fmla="*/ 701331 w 1605470"/>
              <a:gd name="connsiteY50" fmla="*/ 5159961 h 6858000"/>
              <a:gd name="connsiteX51" fmla="*/ 708008 w 1605470"/>
              <a:gd name="connsiteY51" fmla="*/ 5144295 h 6858000"/>
              <a:gd name="connsiteX52" fmla="*/ 704941 w 1605470"/>
              <a:gd name="connsiteY52" fmla="*/ 5125185 h 6858000"/>
              <a:gd name="connsiteX53" fmla="*/ 711771 w 1605470"/>
              <a:gd name="connsiteY53" fmla="*/ 5121884 h 6858000"/>
              <a:gd name="connsiteX54" fmla="*/ 718807 w 1605470"/>
              <a:gd name="connsiteY54" fmla="*/ 5067850 h 6858000"/>
              <a:gd name="connsiteX55" fmla="*/ 721538 w 1605470"/>
              <a:gd name="connsiteY55" fmla="*/ 5060861 h 6858000"/>
              <a:gd name="connsiteX56" fmla="*/ 718242 w 1605470"/>
              <a:gd name="connsiteY56" fmla="*/ 5034192 h 6858000"/>
              <a:gd name="connsiteX57" fmla="*/ 719796 w 1605470"/>
              <a:gd name="connsiteY57" fmla="*/ 4993030 h 6858000"/>
              <a:gd name="connsiteX58" fmla="*/ 726705 w 1605470"/>
              <a:gd name="connsiteY58" fmla="*/ 4946844 h 6858000"/>
              <a:gd name="connsiteX59" fmla="*/ 722561 w 1605470"/>
              <a:gd name="connsiteY59" fmla="*/ 4932692 h 6858000"/>
              <a:gd name="connsiteX60" fmla="*/ 737964 w 1605470"/>
              <a:gd name="connsiteY60" fmla="*/ 4858827 h 6858000"/>
              <a:gd name="connsiteX61" fmla="*/ 732118 w 1605470"/>
              <a:gd name="connsiteY61" fmla="*/ 4801535 h 6858000"/>
              <a:gd name="connsiteX62" fmla="*/ 739787 w 1605470"/>
              <a:gd name="connsiteY62" fmla="*/ 4797794 h 6858000"/>
              <a:gd name="connsiteX63" fmla="*/ 741081 w 1605470"/>
              <a:gd name="connsiteY63" fmla="*/ 4784526 h 6858000"/>
              <a:gd name="connsiteX64" fmla="*/ 742865 w 1605470"/>
              <a:gd name="connsiteY64" fmla="*/ 4781211 h 6858000"/>
              <a:gd name="connsiteX65" fmla="*/ 751652 w 1605470"/>
              <a:gd name="connsiteY65" fmla="*/ 4761984 h 6858000"/>
              <a:gd name="connsiteX66" fmla="*/ 747700 w 1605470"/>
              <a:gd name="connsiteY66" fmla="*/ 4690749 h 6858000"/>
              <a:gd name="connsiteX67" fmla="*/ 743180 w 1605470"/>
              <a:gd name="connsiteY67" fmla="*/ 4584173 h 6858000"/>
              <a:gd name="connsiteX68" fmla="*/ 738263 w 1605470"/>
              <a:gd name="connsiteY68" fmla="*/ 4444346 h 6858000"/>
              <a:gd name="connsiteX69" fmla="*/ 734828 w 1605470"/>
              <a:gd name="connsiteY69" fmla="*/ 4375228 h 6858000"/>
              <a:gd name="connsiteX70" fmla="*/ 715481 w 1605470"/>
              <a:gd name="connsiteY70" fmla="*/ 4214165 h 6858000"/>
              <a:gd name="connsiteX71" fmla="*/ 719554 w 1605470"/>
              <a:gd name="connsiteY71" fmla="*/ 4090296 h 6858000"/>
              <a:gd name="connsiteX72" fmla="*/ 704810 w 1605470"/>
              <a:gd name="connsiteY72" fmla="*/ 4033999 h 6858000"/>
              <a:gd name="connsiteX73" fmla="*/ 705959 w 1605470"/>
              <a:gd name="connsiteY73" fmla="*/ 4031933 h 6858000"/>
              <a:gd name="connsiteX74" fmla="*/ 704535 w 1605470"/>
              <a:gd name="connsiteY74" fmla="*/ 4013953 h 6858000"/>
              <a:gd name="connsiteX75" fmla="*/ 700443 w 1605470"/>
              <a:gd name="connsiteY75" fmla="*/ 4010511 h 6858000"/>
              <a:gd name="connsiteX76" fmla="*/ 698282 w 1605470"/>
              <a:gd name="connsiteY76" fmla="*/ 3998331 h 6858000"/>
              <a:gd name="connsiteX77" fmla="*/ 690830 w 1605470"/>
              <a:gd name="connsiteY77" fmla="*/ 3974753 h 6858000"/>
              <a:gd name="connsiteX78" fmla="*/ 692428 w 1605470"/>
              <a:gd name="connsiteY78" fmla="*/ 3969950 h 6858000"/>
              <a:gd name="connsiteX79" fmla="*/ 685850 w 1605470"/>
              <a:gd name="connsiteY79" fmla="*/ 3933779 h 6858000"/>
              <a:gd name="connsiteX80" fmla="*/ 687181 w 1605470"/>
              <a:gd name="connsiteY80" fmla="*/ 3933093 h 6858000"/>
              <a:gd name="connsiteX81" fmla="*/ 691535 w 1605470"/>
              <a:gd name="connsiteY81" fmla="*/ 3922082 h 6858000"/>
              <a:gd name="connsiteX82" fmla="*/ 696613 w 1605470"/>
              <a:gd name="connsiteY82" fmla="*/ 3901461 h 6858000"/>
              <a:gd name="connsiteX83" fmla="*/ 719207 w 1605470"/>
              <a:gd name="connsiteY83" fmla="*/ 3813873 h 6858000"/>
              <a:gd name="connsiteX84" fmla="*/ 718632 w 1605470"/>
              <a:gd name="connsiteY84" fmla="*/ 3806161 h 6858000"/>
              <a:gd name="connsiteX85" fmla="*/ 718939 w 1605470"/>
              <a:gd name="connsiteY85" fmla="*/ 3805957 h 6858000"/>
              <a:gd name="connsiteX86" fmla="*/ 718966 w 1605470"/>
              <a:gd name="connsiteY86" fmla="*/ 3797724 h 6858000"/>
              <a:gd name="connsiteX87" fmla="*/ 717581 w 1605470"/>
              <a:gd name="connsiteY87" fmla="*/ 3792098 h 6858000"/>
              <a:gd name="connsiteX88" fmla="*/ 716465 w 1605470"/>
              <a:gd name="connsiteY88" fmla="*/ 3777135 h 6858000"/>
              <a:gd name="connsiteX89" fmla="*/ 718198 w 1605470"/>
              <a:gd name="connsiteY89" fmla="*/ 3771656 h 6858000"/>
              <a:gd name="connsiteX90" fmla="*/ 721941 w 1605470"/>
              <a:gd name="connsiteY90" fmla="*/ 3769007 h 6858000"/>
              <a:gd name="connsiteX91" fmla="*/ 721407 w 1605470"/>
              <a:gd name="connsiteY91" fmla="*/ 3767709 h 6858000"/>
              <a:gd name="connsiteX92" fmla="*/ 730103 w 1605470"/>
              <a:gd name="connsiteY92" fmla="*/ 3738082 h 6858000"/>
              <a:gd name="connsiteX93" fmla="*/ 737449 w 1605470"/>
              <a:gd name="connsiteY93" fmla="*/ 3673397 h 6858000"/>
              <a:gd name="connsiteX94" fmla="*/ 736745 w 1605470"/>
              <a:gd name="connsiteY94" fmla="*/ 3637109 h 6858000"/>
              <a:gd name="connsiteX95" fmla="*/ 740188 w 1605470"/>
              <a:gd name="connsiteY95" fmla="*/ 3536883 h 6858000"/>
              <a:gd name="connsiteX96" fmla="*/ 747726 w 1605470"/>
              <a:gd name="connsiteY96" fmla="*/ 3435652 h 6858000"/>
              <a:gd name="connsiteX97" fmla="*/ 774383 w 1605470"/>
              <a:gd name="connsiteY97" fmla="*/ 3381564 h 6858000"/>
              <a:gd name="connsiteX98" fmla="*/ 774870 w 1605470"/>
              <a:gd name="connsiteY98" fmla="*/ 3375761 h 6858000"/>
              <a:gd name="connsiteX99" fmla="*/ 770510 w 1605470"/>
              <a:gd name="connsiteY99" fmla="*/ 3361844 h 6858000"/>
              <a:gd name="connsiteX100" fmla="*/ 767933 w 1605470"/>
              <a:gd name="connsiteY100" fmla="*/ 3356929 h 6858000"/>
              <a:gd name="connsiteX101" fmla="*/ 766158 w 1605470"/>
              <a:gd name="connsiteY101" fmla="*/ 3349058 h 6858000"/>
              <a:gd name="connsiteX102" fmla="*/ 766414 w 1605470"/>
              <a:gd name="connsiteY102" fmla="*/ 3348763 h 6858000"/>
              <a:gd name="connsiteX103" fmla="*/ 764166 w 1605470"/>
              <a:gd name="connsiteY103" fmla="*/ 3341588 h 6858000"/>
              <a:gd name="connsiteX104" fmla="*/ 749397 w 1605470"/>
              <a:gd name="connsiteY104" fmla="*/ 3307769 h 6858000"/>
              <a:gd name="connsiteX105" fmla="*/ 766960 w 1605470"/>
              <a:gd name="connsiteY105" fmla="*/ 3250522 h 6858000"/>
              <a:gd name="connsiteX106" fmla="*/ 767385 w 1605470"/>
              <a:gd name="connsiteY106" fmla="*/ 3229163 h 6858000"/>
              <a:gd name="connsiteX107" fmla="*/ 769208 w 1605470"/>
              <a:gd name="connsiteY107" fmla="*/ 3217217 h 6858000"/>
              <a:gd name="connsiteX108" fmla="*/ 770350 w 1605470"/>
              <a:gd name="connsiteY108" fmla="*/ 3216125 h 6858000"/>
              <a:gd name="connsiteX109" fmla="*/ 756043 w 1605470"/>
              <a:gd name="connsiteY109" fmla="*/ 3183755 h 6858000"/>
              <a:gd name="connsiteX110" fmla="*/ 756544 w 1605470"/>
              <a:gd name="connsiteY110" fmla="*/ 3178642 h 6858000"/>
              <a:gd name="connsiteX111" fmla="*/ 744144 w 1605470"/>
              <a:gd name="connsiteY111" fmla="*/ 3158586 h 6858000"/>
              <a:gd name="connsiteX112" fmla="*/ 739378 w 1605470"/>
              <a:gd name="connsiteY112" fmla="*/ 3147669 h 6858000"/>
              <a:gd name="connsiteX113" fmla="*/ 734648 w 1605470"/>
              <a:gd name="connsiteY113" fmla="*/ 3145733 h 6858000"/>
              <a:gd name="connsiteX114" fmla="*/ 729329 w 1605470"/>
              <a:gd name="connsiteY114" fmla="*/ 3129034 h 6858000"/>
              <a:gd name="connsiteX115" fmla="*/ 729994 w 1605470"/>
              <a:gd name="connsiteY115" fmla="*/ 3126682 h 6858000"/>
              <a:gd name="connsiteX116" fmla="*/ 720862 w 1605470"/>
              <a:gd name="connsiteY116" fmla="*/ 3114519 h 6858000"/>
              <a:gd name="connsiteX117" fmla="*/ 707471 w 1605470"/>
              <a:gd name="connsiteY117" fmla="*/ 3106272 h 6858000"/>
              <a:gd name="connsiteX118" fmla="*/ 680201 w 1605470"/>
              <a:gd name="connsiteY118" fmla="*/ 2958185 h 6858000"/>
              <a:gd name="connsiteX119" fmla="*/ 622815 w 1605470"/>
              <a:gd name="connsiteY119" fmla="*/ 2762989 h 6858000"/>
              <a:gd name="connsiteX120" fmla="*/ 571733 w 1605470"/>
              <a:gd name="connsiteY120" fmla="*/ 2554718 h 6858000"/>
              <a:gd name="connsiteX121" fmla="*/ 551827 w 1605470"/>
              <a:gd name="connsiteY121" fmla="*/ 2485734 h 6858000"/>
              <a:gd name="connsiteX122" fmla="*/ 542550 w 1605470"/>
              <a:gd name="connsiteY122" fmla="*/ 2447068 h 6858000"/>
              <a:gd name="connsiteX123" fmla="*/ 529511 w 1605470"/>
              <a:gd name="connsiteY123" fmla="*/ 2425819 h 6858000"/>
              <a:gd name="connsiteX124" fmla="*/ 528878 w 1605470"/>
              <a:gd name="connsiteY124" fmla="*/ 2408971 h 6858000"/>
              <a:gd name="connsiteX125" fmla="*/ 535510 w 1605470"/>
              <a:gd name="connsiteY125" fmla="*/ 2402874 h 6858000"/>
              <a:gd name="connsiteX126" fmla="*/ 538122 w 1605470"/>
              <a:gd name="connsiteY126" fmla="*/ 2381443 h 6858000"/>
              <a:gd name="connsiteX127" fmla="*/ 514451 w 1605470"/>
              <a:gd name="connsiteY127" fmla="*/ 2261920 h 6858000"/>
              <a:gd name="connsiteX128" fmla="*/ 504338 w 1605470"/>
              <a:gd name="connsiteY128" fmla="*/ 2195378 h 6858000"/>
              <a:gd name="connsiteX129" fmla="*/ 488555 w 1605470"/>
              <a:gd name="connsiteY129" fmla="*/ 2155135 h 6858000"/>
              <a:gd name="connsiteX130" fmla="*/ 486013 w 1605470"/>
              <a:gd name="connsiteY130" fmla="*/ 2118008 h 6858000"/>
              <a:gd name="connsiteX131" fmla="*/ 487006 w 1605470"/>
              <a:gd name="connsiteY131" fmla="*/ 2050531 h 6858000"/>
              <a:gd name="connsiteX132" fmla="*/ 478812 w 1605470"/>
              <a:gd name="connsiteY132" fmla="*/ 1963269 h 6858000"/>
              <a:gd name="connsiteX133" fmla="*/ 459990 w 1605470"/>
              <a:gd name="connsiteY133" fmla="*/ 1906352 h 6858000"/>
              <a:gd name="connsiteX134" fmla="*/ 436547 w 1605470"/>
              <a:gd name="connsiteY134" fmla="*/ 1861531 h 6858000"/>
              <a:gd name="connsiteX135" fmla="*/ 390346 w 1605470"/>
              <a:gd name="connsiteY135" fmla="*/ 1732919 h 6858000"/>
              <a:gd name="connsiteX136" fmla="*/ 362657 w 1605470"/>
              <a:gd name="connsiteY136" fmla="*/ 1663540 h 6858000"/>
              <a:gd name="connsiteX137" fmla="*/ 361783 w 1605470"/>
              <a:gd name="connsiteY137" fmla="*/ 1615777 h 6858000"/>
              <a:gd name="connsiteX138" fmla="*/ 342578 w 1605470"/>
              <a:gd name="connsiteY138" fmla="*/ 1563678 h 6858000"/>
              <a:gd name="connsiteX139" fmla="*/ 355658 w 1605470"/>
              <a:gd name="connsiteY139" fmla="*/ 1519474 h 6858000"/>
              <a:gd name="connsiteX140" fmla="*/ 348400 w 1605470"/>
              <a:gd name="connsiteY140" fmla="*/ 1477995 h 6858000"/>
              <a:gd name="connsiteX141" fmla="*/ 334485 w 1605470"/>
              <a:gd name="connsiteY141" fmla="*/ 1373769 h 6858000"/>
              <a:gd name="connsiteX142" fmla="*/ 342792 w 1605470"/>
              <a:gd name="connsiteY142" fmla="*/ 1307086 h 6858000"/>
              <a:gd name="connsiteX143" fmla="*/ 343980 w 1605470"/>
              <a:gd name="connsiteY143" fmla="*/ 1189033 h 6858000"/>
              <a:gd name="connsiteX144" fmla="*/ 348665 w 1605470"/>
              <a:gd name="connsiteY144" fmla="*/ 1168288 h 6858000"/>
              <a:gd name="connsiteX145" fmla="*/ 340947 w 1605470"/>
              <a:gd name="connsiteY145" fmla="*/ 1142577 h 6858000"/>
              <a:gd name="connsiteX146" fmla="*/ 330253 w 1605470"/>
              <a:gd name="connsiteY146" fmla="*/ 1088484 h 6858000"/>
              <a:gd name="connsiteX147" fmla="*/ 318989 w 1605470"/>
              <a:gd name="connsiteY147" fmla="*/ 1016103 h 6858000"/>
              <a:gd name="connsiteX148" fmla="*/ 320445 w 1605470"/>
              <a:gd name="connsiteY148" fmla="*/ 932283 h 6858000"/>
              <a:gd name="connsiteX149" fmla="*/ 322681 w 1605470"/>
              <a:gd name="connsiteY149" fmla="*/ 915925 h 6858000"/>
              <a:gd name="connsiteX150" fmla="*/ 315310 w 1605470"/>
              <a:gd name="connsiteY150" fmla="*/ 896999 h 6858000"/>
              <a:gd name="connsiteX151" fmla="*/ 284718 w 1605470"/>
              <a:gd name="connsiteY151" fmla="*/ 821517 h 6858000"/>
              <a:gd name="connsiteX152" fmla="*/ 263668 w 1605470"/>
              <a:gd name="connsiteY152" fmla="*/ 751353 h 6858000"/>
              <a:gd name="connsiteX153" fmla="*/ 263226 w 1605470"/>
              <a:gd name="connsiteY153" fmla="*/ 721230 h 6858000"/>
              <a:gd name="connsiteX154" fmla="*/ 248897 w 1605470"/>
              <a:gd name="connsiteY154" fmla="*/ 681659 h 6858000"/>
              <a:gd name="connsiteX155" fmla="*/ 234316 w 1605470"/>
              <a:gd name="connsiteY155" fmla="*/ 635218 h 6858000"/>
              <a:gd name="connsiteX156" fmla="*/ 239327 w 1605470"/>
              <a:gd name="connsiteY156" fmla="*/ 613763 h 6858000"/>
              <a:gd name="connsiteX157" fmla="*/ 225269 w 1605470"/>
              <a:gd name="connsiteY157" fmla="*/ 598582 h 6858000"/>
              <a:gd name="connsiteX158" fmla="*/ 224950 w 1605470"/>
              <a:gd name="connsiteY158" fmla="*/ 576846 h 6858000"/>
              <a:gd name="connsiteX159" fmla="*/ 204576 w 1605470"/>
              <a:gd name="connsiteY159" fmla="*/ 530055 h 6858000"/>
              <a:gd name="connsiteX160" fmla="*/ 219064 w 1605470"/>
              <a:gd name="connsiteY160" fmla="*/ 469651 h 6858000"/>
              <a:gd name="connsiteX161" fmla="*/ 195012 w 1605470"/>
              <a:gd name="connsiteY161" fmla="*/ 448559 h 6858000"/>
              <a:gd name="connsiteX162" fmla="*/ 201434 w 1605470"/>
              <a:gd name="connsiteY162" fmla="*/ 441529 h 6858000"/>
              <a:gd name="connsiteX163" fmla="*/ 200655 w 1605470"/>
              <a:gd name="connsiteY163" fmla="*/ 428927 h 6858000"/>
              <a:gd name="connsiteX164" fmla="*/ 190059 w 1605470"/>
              <a:gd name="connsiteY164" fmla="*/ 430161 h 6858000"/>
              <a:gd name="connsiteX165" fmla="*/ 167079 w 1605470"/>
              <a:gd name="connsiteY165" fmla="*/ 367211 h 6858000"/>
              <a:gd name="connsiteX166" fmla="*/ 124571 w 1605470"/>
              <a:gd name="connsiteY166" fmla="*/ 302178 h 6858000"/>
              <a:gd name="connsiteX167" fmla="*/ 103243 w 1605470"/>
              <a:gd name="connsiteY167" fmla="*/ 211375 h 6858000"/>
              <a:gd name="connsiteX168" fmla="*/ 94571 w 1605470"/>
              <a:gd name="connsiteY168" fmla="*/ 184179 h 6858000"/>
              <a:gd name="connsiteX169" fmla="*/ 13437 w 1605470"/>
              <a:gd name="connsiteY169" fmla="*/ 19287 h 6858000"/>
              <a:gd name="connsiteX170" fmla="*/ 0 w 1605470"/>
              <a:gd name="connsiteY17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31653 w 1605470"/>
              <a:gd name="connsiteY38" fmla="*/ 5604904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3992 w 1605470"/>
              <a:gd name="connsiteY37" fmla="*/ 5619557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4870 w 1605470"/>
              <a:gd name="connsiteY97" fmla="*/ 3375761 h 6858000"/>
              <a:gd name="connsiteX98" fmla="*/ 770510 w 1605470"/>
              <a:gd name="connsiteY98" fmla="*/ 3361844 h 6858000"/>
              <a:gd name="connsiteX99" fmla="*/ 767933 w 1605470"/>
              <a:gd name="connsiteY99" fmla="*/ 3356929 h 6858000"/>
              <a:gd name="connsiteX100" fmla="*/ 766158 w 1605470"/>
              <a:gd name="connsiteY100" fmla="*/ 3349058 h 6858000"/>
              <a:gd name="connsiteX101" fmla="*/ 766414 w 1605470"/>
              <a:gd name="connsiteY101" fmla="*/ 3348763 h 6858000"/>
              <a:gd name="connsiteX102" fmla="*/ 764166 w 1605470"/>
              <a:gd name="connsiteY102" fmla="*/ 3341588 h 6858000"/>
              <a:gd name="connsiteX103" fmla="*/ 749397 w 1605470"/>
              <a:gd name="connsiteY103" fmla="*/ 3307769 h 6858000"/>
              <a:gd name="connsiteX104" fmla="*/ 766960 w 1605470"/>
              <a:gd name="connsiteY104" fmla="*/ 3250522 h 6858000"/>
              <a:gd name="connsiteX105" fmla="*/ 767385 w 1605470"/>
              <a:gd name="connsiteY105" fmla="*/ 3229163 h 6858000"/>
              <a:gd name="connsiteX106" fmla="*/ 769208 w 1605470"/>
              <a:gd name="connsiteY106" fmla="*/ 3217217 h 6858000"/>
              <a:gd name="connsiteX107" fmla="*/ 770350 w 1605470"/>
              <a:gd name="connsiteY107" fmla="*/ 3216125 h 6858000"/>
              <a:gd name="connsiteX108" fmla="*/ 756043 w 1605470"/>
              <a:gd name="connsiteY108" fmla="*/ 3183755 h 6858000"/>
              <a:gd name="connsiteX109" fmla="*/ 756544 w 1605470"/>
              <a:gd name="connsiteY109" fmla="*/ 3178642 h 6858000"/>
              <a:gd name="connsiteX110" fmla="*/ 744144 w 1605470"/>
              <a:gd name="connsiteY110" fmla="*/ 3158586 h 6858000"/>
              <a:gd name="connsiteX111" fmla="*/ 739378 w 1605470"/>
              <a:gd name="connsiteY111" fmla="*/ 3147669 h 6858000"/>
              <a:gd name="connsiteX112" fmla="*/ 734648 w 1605470"/>
              <a:gd name="connsiteY112" fmla="*/ 3145733 h 6858000"/>
              <a:gd name="connsiteX113" fmla="*/ 729329 w 1605470"/>
              <a:gd name="connsiteY113" fmla="*/ 3129034 h 6858000"/>
              <a:gd name="connsiteX114" fmla="*/ 729994 w 1605470"/>
              <a:gd name="connsiteY114" fmla="*/ 3126682 h 6858000"/>
              <a:gd name="connsiteX115" fmla="*/ 720862 w 1605470"/>
              <a:gd name="connsiteY115" fmla="*/ 3114519 h 6858000"/>
              <a:gd name="connsiteX116" fmla="*/ 707471 w 1605470"/>
              <a:gd name="connsiteY116" fmla="*/ 3106272 h 6858000"/>
              <a:gd name="connsiteX117" fmla="*/ 680201 w 1605470"/>
              <a:gd name="connsiteY117" fmla="*/ 2958185 h 6858000"/>
              <a:gd name="connsiteX118" fmla="*/ 622815 w 1605470"/>
              <a:gd name="connsiteY118" fmla="*/ 2762989 h 6858000"/>
              <a:gd name="connsiteX119" fmla="*/ 571733 w 1605470"/>
              <a:gd name="connsiteY119" fmla="*/ 2554718 h 6858000"/>
              <a:gd name="connsiteX120" fmla="*/ 551827 w 1605470"/>
              <a:gd name="connsiteY120" fmla="*/ 2485734 h 6858000"/>
              <a:gd name="connsiteX121" fmla="*/ 542550 w 1605470"/>
              <a:gd name="connsiteY121" fmla="*/ 2447068 h 6858000"/>
              <a:gd name="connsiteX122" fmla="*/ 529511 w 1605470"/>
              <a:gd name="connsiteY122" fmla="*/ 2425819 h 6858000"/>
              <a:gd name="connsiteX123" fmla="*/ 528878 w 1605470"/>
              <a:gd name="connsiteY123" fmla="*/ 2408971 h 6858000"/>
              <a:gd name="connsiteX124" fmla="*/ 535510 w 1605470"/>
              <a:gd name="connsiteY124" fmla="*/ 2402874 h 6858000"/>
              <a:gd name="connsiteX125" fmla="*/ 538122 w 1605470"/>
              <a:gd name="connsiteY125" fmla="*/ 2381443 h 6858000"/>
              <a:gd name="connsiteX126" fmla="*/ 514451 w 1605470"/>
              <a:gd name="connsiteY126" fmla="*/ 2261920 h 6858000"/>
              <a:gd name="connsiteX127" fmla="*/ 504338 w 1605470"/>
              <a:gd name="connsiteY127" fmla="*/ 2195378 h 6858000"/>
              <a:gd name="connsiteX128" fmla="*/ 488555 w 1605470"/>
              <a:gd name="connsiteY128" fmla="*/ 2155135 h 6858000"/>
              <a:gd name="connsiteX129" fmla="*/ 486013 w 1605470"/>
              <a:gd name="connsiteY129" fmla="*/ 2118008 h 6858000"/>
              <a:gd name="connsiteX130" fmla="*/ 487006 w 1605470"/>
              <a:gd name="connsiteY130" fmla="*/ 2050531 h 6858000"/>
              <a:gd name="connsiteX131" fmla="*/ 478812 w 1605470"/>
              <a:gd name="connsiteY131" fmla="*/ 1963269 h 6858000"/>
              <a:gd name="connsiteX132" fmla="*/ 459990 w 1605470"/>
              <a:gd name="connsiteY132" fmla="*/ 1906352 h 6858000"/>
              <a:gd name="connsiteX133" fmla="*/ 436547 w 1605470"/>
              <a:gd name="connsiteY133" fmla="*/ 1861531 h 6858000"/>
              <a:gd name="connsiteX134" fmla="*/ 390346 w 1605470"/>
              <a:gd name="connsiteY134" fmla="*/ 1732919 h 6858000"/>
              <a:gd name="connsiteX135" fmla="*/ 362657 w 1605470"/>
              <a:gd name="connsiteY135" fmla="*/ 1663540 h 6858000"/>
              <a:gd name="connsiteX136" fmla="*/ 361783 w 1605470"/>
              <a:gd name="connsiteY136" fmla="*/ 1615777 h 6858000"/>
              <a:gd name="connsiteX137" fmla="*/ 342578 w 1605470"/>
              <a:gd name="connsiteY137" fmla="*/ 1563678 h 6858000"/>
              <a:gd name="connsiteX138" fmla="*/ 355658 w 1605470"/>
              <a:gd name="connsiteY138" fmla="*/ 1519474 h 6858000"/>
              <a:gd name="connsiteX139" fmla="*/ 348400 w 1605470"/>
              <a:gd name="connsiteY139" fmla="*/ 1477995 h 6858000"/>
              <a:gd name="connsiteX140" fmla="*/ 334485 w 1605470"/>
              <a:gd name="connsiteY140" fmla="*/ 1373769 h 6858000"/>
              <a:gd name="connsiteX141" fmla="*/ 342792 w 1605470"/>
              <a:gd name="connsiteY141" fmla="*/ 1307086 h 6858000"/>
              <a:gd name="connsiteX142" fmla="*/ 343980 w 1605470"/>
              <a:gd name="connsiteY142" fmla="*/ 1189033 h 6858000"/>
              <a:gd name="connsiteX143" fmla="*/ 348665 w 1605470"/>
              <a:gd name="connsiteY143" fmla="*/ 1168288 h 6858000"/>
              <a:gd name="connsiteX144" fmla="*/ 340947 w 1605470"/>
              <a:gd name="connsiteY144" fmla="*/ 1142577 h 6858000"/>
              <a:gd name="connsiteX145" fmla="*/ 330253 w 1605470"/>
              <a:gd name="connsiteY145" fmla="*/ 1088484 h 6858000"/>
              <a:gd name="connsiteX146" fmla="*/ 318989 w 1605470"/>
              <a:gd name="connsiteY146" fmla="*/ 1016103 h 6858000"/>
              <a:gd name="connsiteX147" fmla="*/ 320445 w 1605470"/>
              <a:gd name="connsiteY147" fmla="*/ 932283 h 6858000"/>
              <a:gd name="connsiteX148" fmla="*/ 322681 w 1605470"/>
              <a:gd name="connsiteY148" fmla="*/ 915925 h 6858000"/>
              <a:gd name="connsiteX149" fmla="*/ 315310 w 1605470"/>
              <a:gd name="connsiteY149" fmla="*/ 896999 h 6858000"/>
              <a:gd name="connsiteX150" fmla="*/ 284718 w 1605470"/>
              <a:gd name="connsiteY150" fmla="*/ 821517 h 6858000"/>
              <a:gd name="connsiteX151" fmla="*/ 263668 w 1605470"/>
              <a:gd name="connsiteY151" fmla="*/ 751353 h 6858000"/>
              <a:gd name="connsiteX152" fmla="*/ 263226 w 1605470"/>
              <a:gd name="connsiteY152" fmla="*/ 721230 h 6858000"/>
              <a:gd name="connsiteX153" fmla="*/ 248897 w 1605470"/>
              <a:gd name="connsiteY153" fmla="*/ 681659 h 6858000"/>
              <a:gd name="connsiteX154" fmla="*/ 234316 w 1605470"/>
              <a:gd name="connsiteY154" fmla="*/ 635218 h 6858000"/>
              <a:gd name="connsiteX155" fmla="*/ 239327 w 1605470"/>
              <a:gd name="connsiteY155" fmla="*/ 613763 h 6858000"/>
              <a:gd name="connsiteX156" fmla="*/ 225269 w 1605470"/>
              <a:gd name="connsiteY156" fmla="*/ 598582 h 6858000"/>
              <a:gd name="connsiteX157" fmla="*/ 224950 w 1605470"/>
              <a:gd name="connsiteY157" fmla="*/ 576846 h 6858000"/>
              <a:gd name="connsiteX158" fmla="*/ 204576 w 1605470"/>
              <a:gd name="connsiteY158" fmla="*/ 530055 h 6858000"/>
              <a:gd name="connsiteX159" fmla="*/ 219064 w 1605470"/>
              <a:gd name="connsiteY159" fmla="*/ 469651 h 6858000"/>
              <a:gd name="connsiteX160" fmla="*/ 195012 w 1605470"/>
              <a:gd name="connsiteY160" fmla="*/ 448559 h 6858000"/>
              <a:gd name="connsiteX161" fmla="*/ 201434 w 1605470"/>
              <a:gd name="connsiteY161" fmla="*/ 441529 h 6858000"/>
              <a:gd name="connsiteX162" fmla="*/ 200655 w 1605470"/>
              <a:gd name="connsiteY162" fmla="*/ 428927 h 6858000"/>
              <a:gd name="connsiteX163" fmla="*/ 190059 w 1605470"/>
              <a:gd name="connsiteY163" fmla="*/ 430161 h 6858000"/>
              <a:gd name="connsiteX164" fmla="*/ 167079 w 1605470"/>
              <a:gd name="connsiteY164" fmla="*/ 367211 h 6858000"/>
              <a:gd name="connsiteX165" fmla="*/ 124571 w 1605470"/>
              <a:gd name="connsiteY165" fmla="*/ 302178 h 6858000"/>
              <a:gd name="connsiteX166" fmla="*/ 103243 w 1605470"/>
              <a:gd name="connsiteY166" fmla="*/ 211375 h 6858000"/>
              <a:gd name="connsiteX167" fmla="*/ 94571 w 1605470"/>
              <a:gd name="connsiteY167" fmla="*/ 184179 h 6858000"/>
              <a:gd name="connsiteX168" fmla="*/ 13437 w 1605470"/>
              <a:gd name="connsiteY168" fmla="*/ 19287 h 6858000"/>
              <a:gd name="connsiteX169" fmla="*/ 0 w 1605470"/>
              <a:gd name="connsiteY16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7933 w 1605470"/>
              <a:gd name="connsiteY98" fmla="*/ 3356929 h 6858000"/>
              <a:gd name="connsiteX99" fmla="*/ 766158 w 1605470"/>
              <a:gd name="connsiteY99" fmla="*/ 3349058 h 6858000"/>
              <a:gd name="connsiteX100" fmla="*/ 766414 w 1605470"/>
              <a:gd name="connsiteY100" fmla="*/ 3348763 h 6858000"/>
              <a:gd name="connsiteX101" fmla="*/ 764166 w 1605470"/>
              <a:gd name="connsiteY101" fmla="*/ 3341588 h 6858000"/>
              <a:gd name="connsiteX102" fmla="*/ 749397 w 1605470"/>
              <a:gd name="connsiteY102" fmla="*/ 3307769 h 6858000"/>
              <a:gd name="connsiteX103" fmla="*/ 766960 w 1605470"/>
              <a:gd name="connsiteY103" fmla="*/ 3250522 h 6858000"/>
              <a:gd name="connsiteX104" fmla="*/ 767385 w 1605470"/>
              <a:gd name="connsiteY104" fmla="*/ 3229163 h 6858000"/>
              <a:gd name="connsiteX105" fmla="*/ 769208 w 1605470"/>
              <a:gd name="connsiteY105" fmla="*/ 3217217 h 6858000"/>
              <a:gd name="connsiteX106" fmla="*/ 770350 w 1605470"/>
              <a:gd name="connsiteY106" fmla="*/ 3216125 h 6858000"/>
              <a:gd name="connsiteX107" fmla="*/ 756043 w 1605470"/>
              <a:gd name="connsiteY107" fmla="*/ 3183755 h 6858000"/>
              <a:gd name="connsiteX108" fmla="*/ 756544 w 1605470"/>
              <a:gd name="connsiteY108" fmla="*/ 3178642 h 6858000"/>
              <a:gd name="connsiteX109" fmla="*/ 744144 w 1605470"/>
              <a:gd name="connsiteY109" fmla="*/ 3158586 h 6858000"/>
              <a:gd name="connsiteX110" fmla="*/ 739378 w 1605470"/>
              <a:gd name="connsiteY110" fmla="*/ 3147669 h 6858000"/>
              <a:gd name="connsiteX111" fmla="*/ 734648 w 1605470"/>
              <a:gd name="connsiteY111" fmla="*/ 3145733 h 6858000"/>
              <a:gd name="connsiteX112" fmla="*/ 729329 w 1605470"/>
              <a:gd name="connsiteY112" fmla="*/ 3129034 h 6858000"/>
              <a:gd name="connsiteX113" fmla="*/ 729994 w 1605470"/>
              <a:gd name="connsiteY113" fmla="*/ 3126682 h 6858000"/>
              <a:gd name="connsiteX114" fmla="*/ 720862 w 1605470"/>
              <a:gd name="connsiteY114" fmla="*/ 3114519 h 6858000"/>
              <a:gd name="connsiteX115" fmla="*/ 707471 w 1605470"/>
              <a:gd name="connsiteY115" fmla="*/ 3106272 h 6858000"/>
              <a:gd name="connsiteX116" fmla="*/ 680201 w 1605470"/>
              <a:gd name="connsiteY116" fmla="*/ 2958185 h 6858000"/>
              <a:gd name="connsiteX117" fmla="*/ 622815 w 1605470"/>
              <a:gd name="connsiteY117" fmla="*/ 2762989 h 6858000"/>
              <a:gd name="connsiteX118" fmla="*/ 571733 w 1605470"/>
              <a:gd name="connsiteY118" fmla="*/ 2554718 h 6858000"/>
              <a:gd name="connsiteX119" fmla="*/ 551827 w 1605470"/>
              <a:gd name="connsiteY119" fmla="*/ 2485734 h 6858000"/>
              <a:gd name="connsiteX120" fmla="*/ 542550 w 1605470"/>
              <a:gd name="connsiteY120" fmla="*/ 2447068 h 6858000"/>
              <a:gd name="connsiteX121" fmla="*/ 529511 w 1605470"/>
              <a:gd name="connsiteY121" fmla="*/ 2425819 h 6858000"/>
              <a:gd name="connsiteX122" fmla="*/ 528878 w 1605470"/>
              <a:gd name="connsiteY122" fmla="*/ 2408971 h 6858000"/>
              <a:gd name="connsiteX123" fmla="*/ 535510 w 1605470"/>
              <a:gd name="connsiteY123" fmla="*/ 2402874 h 6858000"/>
              <a:gd name="connsiteX124" fmla="*/ 538122 w 1605470"/>
              <a:gd name="connsiteY124" fmla="*/ 2381443 h 6858000"/>
              <a:gd name="connsiteX125" fmla="*/ 514451 w 1605470"/>
              <a:gd name="connsiteY125" fmla="*/ 2261920 h 6858000"/>
              <a:gd name="connsiteX126" fmla="*/ 504338 w 1605470"/>
              <a:gd name="connsiteY126" fmla="*/ 2195378 h 6858000"/>
              <a:gd name="connsiteX127" fmla="*/ 488555 w 1605470"/>
              <a:gd name="connsiteY127" fmla="*/ 2155135 h 6858000"/>
              <a:gd name="connsiteX128" fmla="*/ 486013 w 1605470"/>
              <a:gd name="connsiteY128" fmla="*/ 2118008 h 6858000"/>
              <a:gd name="connsiteX129" fmla="*/ 487006 w 1605470"/>
              <a:gd name="connsiteY129" fmla="*/ 2050531 h 6858000"/>
              <a:gd name="connsiteX130" fmla="*/ 478812 w 1605470"/>
              <a:gd name="connsiteY130" fmla="*/ 1963269 h 6858000"/>
              <a:gd name="connsiteX131" fmla="*/ 459990 w 1605470"/>
              <a:gd name="connsiteY131" fmla="*/ 1906352 h 6858000"/>
              <a:gd name="connsiteX132" fmla="*/ 436547 w 1605470"/>
              <a:gd name="connsiteY132" fmla="*/ 1861531 h 6858000"/>
              <a:gd name="connsiteX133" fmla="*/ 390346 w 1605470"/>
              <a:gd name="connsiteY133" fmla="*/ 1732919 h 6858000"/>
              <a:gd name="connsiteX134" fmla="*/ 362657 w 1605470"/>
              <a:gd name="connsiteY134" fmla="*/ 1663540 h 6858000"/>
              <a:gd name="connsiteX135" fmla="*/ 361783 w 1605470"/>
              <a:gd name="connsiteY135" fmla="*/ 1615777 h 6858000"/>
              <a:gd name="connsiteX136" fmla="*/ 342578 w 1605470"/>
              <a:gd name="connsiteY136" fmla="*/ 1563678 h 6858000"/>
              <a:gd name="connsiteX137" fmla="*/ 355658 w 1605470"/>
              <a:gd name="connsiteY137" fmla="*/ 1519474 h 6858000"/>
              <a:gd name="connsiteX138" fmla="*/ 348400 w 1605470"/>
              <a:gd name="connsiteY138" fmla="*/ 1477995 h 6858000"/>
              <a:gd name="connsiteX139" fmla="*/ 334485 w 1605470"/>
              <a:gd name="connsiteY139" fmla="*/ 1373769 h 6858000"/>
              <a:gd name="connsiteX140" fmla="*/ 342792 w 1605470"/>
              <a:gd name="connsiteY140" fmla="*/ 1307086 h 6858000"/>
              <a:gd name="connsiteX141" fmla="*/ 343980 w 1605470"/>
              <a:gd name="connsiteY141" fmla="*/ 1189033 h 6858000"/>
              <a:gd name="connsiteX142" fmla="*/ 348665 w 1605470"/>
              <a:gd name="connsiteY142" fmla="*/ 1168288 h 6858000"/>
              <a:gd name="connsiteX143" fmla="*/ 340947 w 1605470"/>
              <a:gd name="connsiteY143" fmla="*/ 1142577 h 6858000"/>
              <a:gd name="connsiteX144" fmla="*/ 330253 w 1605470"/>
              <a:gd name="connsiteY144" fmla="*/ 1088484 h 6858000"/>
              <a:gd name="connsiteX145" fmla="*/ 318989 w 1605470"/>
              <a:gd name="connsiteY145" fmla="*/ 1016103 h 6858000"/>
              <a:gd name="connsiteX146" fmla="*/ 320445 w 1605470"/>
              <a:gd name="connsiteY146" fmla="*/ 932283 h 6858000"/>
              <a:gd name="connsiteX147" fmla="*/ 322681 w 1605470"/>
              <a:gd name="connsiteY147" fmla="*/ 915925 h 6858000"/>
              <a:gd name="connsiteX148" fmla="*/ 315310 w 1605470"/>
              <a:gd name="connsiteY148" fmla="*/ 896999 h 6858000"/>
              <a:gd name="connsiteX149" fmla="*/ 284718 w 1605470"/>
              <a:gd name="connsiteY149" fmla="*/ 821517 h 6858000"/>
              <a:gd name="connsiteX150" fmla="*/ 263668 w 1605470"/>
              <a:gd name="connsiteY150" fmla="*/ 751353 h 6858000"/>
              <a:gd name="connsiteX151" fmla="*/ 263226 w 1605470"/>
              <a:gd name="connsiteY151" fmla="*/ 721230 h 6858000"/>
              <a:gd name="connsiteX152" fmla="*/ 248897 w 1605470"/>
              <a:gd name="connsiteY152" fmla="*/ 681659 h 6858000"/>
              <a:gd name="connsiteX153" fmla="*/ 234316 w 1605470"/>
              <a:gd name="connsiteY153" fmla="*/ 635218 h 6858000"/>
              <a:gd name="connsiteX154" fmla="*/ 239327 w 1605470"/>
              <a:gd name="connsiteY154" fmla="*/ 613763 h 6858000"/>
              <a:gd name="connsiteX155" fmla="*/ 225269 w 1605470"/>
              <a:gd name="connsiteY155" fmla="*/ 598582 h 6858000"/>
              <a:gd name="connsiteX156" fmla="*/ 224950 w 1605470"/>
              <a:gd name="connsiteY156" fmla="*/ 576846 h 6858000"/>
              <a:gd name="connsiteX157" fmla="*/ 204576 w 1605470"/>
              <a:gd name="connsiteY157" fmla="*/ 530055 h 6858000"/>
              <a:gd name="connsiteX158" fmla="*/ 219064 w 1605470"/>
              <a:gd name="connsiteY158" fmla="*/ 469651 h 6858000"/>
              <a:gd name="connsiteX159" fmla="*/ 195012 w 1605470"/>
              <a:gd name="connsiteY159" fmla="*/ 448559 h 6858000"/>
              <a:gd name="connsiteX160" fmla="*/ 201434 w 1605470"/>
              <a:gd name="connsiteY160" fmla="*/ 441529 h 6858000"/>
              <a:gd name="connsiteX161" fmla="*/ 200655 w 1605470"/>
              <a:gd name="connsiteY161" fmla="*/ 428927 h 6858000"/>
              <a:gd name="connsiteX162" fmla="*/ 190059 w 1605470"/>
              <a:gd name="connsiteY162" fmla="*/ 430161 h 6858000"/>
              <a:gd name="connsiteX163" fmla="*/ 167079 w 1605470"/>
              <a:gd name="connsiteY163" fmla="*/ 367211 h 6858000"/>
              <a:gd name="connsiteX164" fmla="*/ 124571 w 1605470"/>
              <a:gd name="connsiteY164" fmla="*/ 302178 h 6858000"/>
              <a:gd name="connsiteX165" fmla="*/ 103243 w 1605470"/>
              <a:gd name="connsiteY165" fmla="*/ 211375 h 6858000"/>
              <a:gd name="connsiteX166" fmla="*/ 94571 w 1605470"/>
              <a:gd name="connsiteY166" fmla="*/ 184179 h 6858000"/>
              <a:gd name="connsiteX167" fmla="*/ 13437 w 1605470"/>
              <a:gd name="connsiteY167" fmla="*/ 19287 h 6858000"/>
              <a:gd name="connsiteX168" fmla="*/ 0 w 1605470"/>
              <a:gd name="connsiteY16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4383 w 1605470"/>
              <a:gd name="connsiteY96" fmla="*/ 3381564 h 6858000"/>
              <a:gd name="connsiteX97" fmla="*/ 770510 w 1605470"/>
              <a:gd name="connsiteY97" fmla="*/ 3361844 h 6858000"/>
              <a:gd name="connsiteX98" fmla="*/ 766158 w 1605470"/>
              <a:gd name="connsiteY98" fmla="*/ 3349058 h 6858000"/>
              <a:gd name="connsiteX99" fmla="*/ 766414 w 1605470"/>
              <a:gd name="connsiteY99" fmla="*/ 3348763 h 6858000"/>
              <a:gd name="connsiteX100" fmla="*/ 764166 w 1605470"/>
              <a:gd name="connsiteY100" fmla="*/ 3341588 h 6858000"/>
              <a:gd name="connsiteX101" fmla="*/ 749397 w 1605470"/>
              <a:gd name="connsiteY101" fmla="*/ 3307769 h 6858000"/>
              <a:gd name="connsiteX102" fmla="*/ 766960 w 1605470"/>
              <a:gd name="connsiteY102" fmla="*/ 3250522 h 6858000"/>
              <a:gd name="connsiteX103" fmla="*/ 767385 w 1605470"/>
              <a:gd name="connsiteY103" fmla="*/ 3229163 h 6858000"/>
              <a:gd name="connsiteX104" fmla="*/ 769208 w 1605470"/>
              <a:gd name="connsiteY104" fmla="*/ 3217217 h 6858000"/>
              <a:gd name="connsiteX105" fmla="*/ 770350 w 1605470"/>
              <a:gd name="connsiteY105" fmla="*/ 3216125 h 6858000"/>
              <a:gd name="connsiteX106" fmla="*/ 756043 w 1605470"/>
              <a:gd name="connsiteY106" fmla="*/ 3183755 h 6858000"/>
              <a:gd name="connsiteX107" fmla="*/ 756544 w 1605470"/>
              <a:gd name="connsiteY107" fmla="*/ 3178642 h 6858000"/>
              <a:gd name="connsiteX108" fmla="*/ 744144 w 1605470"/>
              <a:gd name="connsiteY108" fmla="*/ 3158586 h 6858000"/>
              <a:gd name="connsiteX109" fmla="*/ 739378 w 1605470"/>
              <a:gd name="connsiteY109" fmla="*/ 3147669 h 6858000"/>
              <a:gd name="connsiteX110" fmla="*/ 734648 w 1605470"/>
              <a:gd name="connsiteY110" fmla="*/ 3145733 h 6858000"/>
              <a:gd name="connsiteX111" fmla="*/ 729329 w 1605470"/>
              <a:gd name="connsiteY111" fmla="*/ 3129034 h 6858000"/>
              <a:gd name="connsiteX112" fmla="*/ 729994 w 1605470"/>
              <a:gd name="connsiteY112" fmla="*/ 3126682 h 6858000"/>
              <a:gd name="connsiteX113" fmla="*/ 720862 w 1605470"/>
              <a:gd name="connsiteY113" fmla="*/ 3114519 h 6858000"/>
              <a:gd name="connsiteX114" fmla="*/ 707471 w 1605470"/>
              <a:gd name="connsiteY114" fmla="*/ 3106272 h 6858000"/>
              <a:gd name="connsiteX115" fmla="*/ 680201 w 1605470"/>
              <a:gd name="connsiteY115" fmla="*/ 2958185 h 6858000"/>
              <a:gd name="connsiteX116" fmla="*/ 622815 w 1605470"/>
              <a:gd name="connsiteY116" fmla="*/ 2762989 h 6858000"/>
              <a:gd name="connsiteX117" fmla="*/ 571733 w 1605470"/>
              <a:gd name="connsiteY117" fmla="*/ 2554718 h 6858000"/>
              <a:gd name="connsiteX118" fmla="*/ 551827 w 1605470"/>
              <a:gd name="connsiteY118" fmla="*/ 2485734 h 6858000"/>
              <a:gd name="connsiteX119" fmla="*/ 542550 w 1605470"/>
              <a:gd name="connsiteY119" fmla="*/ 2447068 h 6858000"/>
              <a:gd name="connsiteX120" fmla="*/ 529511 w 1605470"/>
              <a:gd name="connsiteY120" fmla="*/ 2425819 h 6858000"/>
              <a:gd name="connsiteX121" fmla="*/ 528878 w 1605470"/>
              <a:gd name="connsiteY121" fmla="*/ 2408971 h 6858000"/>
              <a:gd name="connsiteX122" fmla="*/ 535510 w 1605470"/>
              <a:gd name="connsiteY122" fmla="*/ 2402874 h 6858000"/>
              <a:gd name="connsiteX123" fmla="*/ 538122 w 1605470"/>
              <a:gd name="connsiteY123" fmla="*/ 2381443 h 6858000"/>
              <a:gd name="connsiteX124" fmla="*/ 514451 w 1605470"/>
              <a:gd name="connsiteY124" fmla="*/ 2261920 h 6858000"/>
              <a:gd name="connsiteX125" fmla="*/ 504338 w 1605470"/>
              <a:gd name="connsiteY125" fmla="*/ 2195378 h 6858000"/>
              <a:gd name="connsiteX126" fmla="*/ 488555 w 1605470"/>
              <a:gd name="connsiteY126" fmla="*/ 2155135 h 6858000"/>
              <a:gd name="connsiteX127" fmla="*/ 486013 w 1605470"/>
              <a:gd name="connsiteY127" fmla="*/ 2118008 h 6858000"/>
              <a:gd name="connsiteX128" fmla="*/ 487006 w 1605470"/>
              <a:gd name="connsiteY128" fmla="*/ 2050531 h 6858000"/>
              <a:gd name="connsiteX129" fmla="*/ 478812 w 1605470"/>
              <a:gd name="connsiteY129" fmla="*/ 1963269 h 6858000"/>
              <a:gd name="connsiteX130" fmla="*/ 459990 w 1605470"/>
              <a:gd name="connsiteY130" fmla="*/ 1906352 h 6858000"/>
              <a:gd name="connsiteX131" fmla="*/ 436547 w 1605470"/>
              <a:gd name="connsiteY131" fmla="*/ 1861531 h 6858000"/>
              <a:gd name="connsiteX132" fmla="*/ 390346 w 1605470"/>
              <a:gd name="connsiteY132" fmla="*/ 1732919 h 6858000"/>
              <a:gd name="connsiteX133" fmla="*/ 362657 w 1605470"/>
              <a:gd name="connsiteY133" fmla="*/ 1663540 h 6858000"/>
              <a:gd name="connsiteX134" fmla="*/ 361783 w 1605470"/>
              <a:gd name="connsiteY134" fmla="*/ 1615777 h 6858000"/>
              <a:gd name="connsiteX135" fmla="*/ 342578 w 1605470"/>
              <a:gd name="connsiteY135" fmla="*/ 1563678 h 6858000"/>
              <a:gd name="connsiteX136" fmla="*/ 355658 w 1605470"/>
              <a:gd name="connsiteY136" fmla="*/ 1519474 h 6858000"/>
              <a:gd name="connsiteX137" fmla="*/ 348400 w 1605470"/>
              <a:gd name="connsiteY137" fmla="*/ 1477995 h 6858000"/>
              <a:gd name="connsiteX138" fmla="*/ 334485 w 1605470"/>
              <a:gd name="connsiteY138" fmla="*/ 1373769 h 6858000"/>
              <a:gd name="connsiteX139" fmla="*/ 342792 w 1605470"/>
              <a:gd name="connsiteY139" fmla="*/ 1307086 h 6858000"/>
              <a:gd name="connsiteX140" fmla="*/ 343980 w 1605470"/>
              <a:gd name="connsiteY140" fmla="*/ 1189033 h 6858000"/>
              <a:gd name="connsiteX141" fmla="*/ 348665 w 1605470"/>
              <a:gd name="connsiteY141" fmla="*/ 1168288 h 6858000"/>
              <a:gd name="connsiteX142" fmla="*/ 340947 w 1605470"/>
              <a:gd name="connsiteY142" fmla="*/ 1142577 h 6858000"/>
              <a:gd name="connsiteX143" fmla="*/ 330253 w 1605470"/>
              <a:gd name="connsiteY143" fmla="*/ 1088484 h 6858000"/>
              <a:gd name="connsiteX144" fmla="*/ 318989 w 1605470"/>
              <a:gd name="connsiteY144" fmla="*/ 1016103 h 6858000"/>
              <a:gd name="connsiteX145" fmla="*/ 320445 w 1605470"/>
              <a:gd name="connsiteY145" fmla="*/ 932283 h 6858000"/>
              <a:gd name="connsiteX146" fmla="*/ 322681 w 1605470"/>
              <a:gd name="connsiteY146" fmla="*/ 915925 h 6858000"/>
              <a:gd name="connsiteX147" fmla="*/ 315310 w 1605470"/>
              <a:gd name="connsiteY147" fmla="*/ 896999 h 6858000"/>
              <a:gd name="connsiteX148" fmla="*/ 284718 w 1605470"/>
              <a:gd name="connsiteY148" fmla="*/ 821517 h 6858000"/>
              <a:gd name="connsiteX149" fmla="*/ 263668 w 1605470"/>
              <a:gd name="connsiteY149" fmla="*/ 751353 h 6858000"/>
              <a:gd name="connsiteX150" fmla="*/ 263226 w 1605470"/>
              <a:gd name="connsiteY150" fmla="*/ 721230 h 6858000"/>
              <a:gd name="connsiteX151" fmla="*/ 248897 w 1605470"/>
              <a:gd name="connsiteY151" fmla="*/ 681659 h 6858000"/>
              <a:gd name="connsiteX152" fmla="*/ 234316 w 1605470"/>
              <a:gd name="connsiteY152" fmla="*/ 635218 h 6858000"/>
              <a:gd name="connsiteX153" fmla="*/ 239327 w 1605470"/>
              <a:gd name="connsiteY153" fmla="*/ 613763 h 6858000"/>
              <a:gd name="connsiteX154" fmla="*/ 225269 w 1605470"/>
              <a:gd name="connsiteY154" fmla="*/ 598582 h 6858000"/>
              <a:gd name="connsiteX155" fmla="*/ 224950 w 1605470"/>
              <a:gd name="connsiteY155" fmla="*/ 576846 h 6858000"/>
              <a:gd name="connsiteX156" fmla="*/ 204576 w 1605470"/>
              <a:gd name="connsiteY156" fmla="*/ 530055 h 6858000"/>
              <a:gd name="connsiteX157" fmla="*/ 219064 w 1605470"/>
              <a:gd name="connsiteY157" fmla="*/ 469651 h 6858000"/>
              <a:gd name="connsiteX158" fmla="*/ 195012 w 1605470"/>
              <a:gd name="connsiteY158" fmla="*/ 448559 h 6858000"/>
              <a:gd name="connsiteX159" fmla="*/ 201434 w 1605470"/>
              <a:gd name="connsiteY159" fmla="*/ 441529 h 6858000"/>
              <a:gd name="connsiteX160" fmla="*/ 200655 w 1605470"/>
              <a:gd name="connsiteY160" fmla="*/ 428927 h 6858000"/>
              <a:gd name="connsiteX161" fmla="*/ 190059 w 1605470"/>
              <a:gd name="connsiteY161" fmla="*/ 430161 h 6858000"/>
              <a:gd name="connsiteX162" fmla="*/ 167079 w 1605470"/>
              <a:gd name="connsiteY162" fmla="*/ 367211 h 6858000"/>
              <a:gd name="connsiteX163" fmla="*/ 124571 w 1605470"/>
              <a:gd name="connsiteY163" fmla="*/ 302178 h 6858000"/>
              <a:gd name="connsiteX164" fmla="*/ 103243 w 1605470"/>
              <a:gd name="connsiteY164" fmla="*/ 211375 h 6858000"/>
              <a:gd name="connsiteX165" fmla="*/ 94571 w 1605470"/>
              <a:gd name="connsiteY165" fmla="*/ 184179 h 6858000"/>
              <a:gd name="connsiteX166" fmla="*/ 13437 w 1605470"/>
              <a:gd name="connsiteY166" fmla="*/ 19287 h 6858000"/>
              <a:gd name="connsiteX167" fmla="*/ 0 w 1605470"/>
              <a:gd name="connsiteY16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6414 w 1605470"/>
              <a:gd name="connsiteY98" fmla="*/ 3348763 h 6858000"/>
              <a:gd name="connsiteX99" fmla="*/ 764166 w 1605470"/>
              <a:gd name="connsiteY99" fmla="*/ 3341588 h 6858000"/>
              <a:gd name="connsiteX100" fmla="*/ 749397 w 1605470"/>
              <a:gd name="connsiteY100" fmla="*/ 3307769 h 6858000"/>
              <a:gd name="connsiteX101" fmla="*/ 766960 w 1605470"/>
              <a:gd name="connsiteY101" fmla="*/ 3250522 h 6858000"/>
              <a:gd name="connsiteX102" fmla="*/ 767385 w 1605470"/>
              <a:gd name="connsiteY102" fmla="*/ 3229163 h 6858000"/>
              <a:gd name="connsiteX103" fmla="*/ 769208 w 1605470"/>
              <a:gd name="connsiteY103" fmla="*/ 3217217 h 6858000"/>
              <a:gd name="connsiteX104" fmla="*/ 770350 w 1605470"/>
              <a:gd name="connsiteY104" fmla="*/ 3216125 h 6858000"/>
              <a:gd name="connsiteX105" fmla="*/ 756043 w 1605470"/>
              <a:gd name="connsiteY105" fmla="*/ 3183755 h 6858000"/>
              <a:gd name="connsiteX106" fmla="*/ 756544 w 1605470"/>
              <a:gd name="connsiteY106" fmla="*/ 3178642 h 6858000"/>
              <a:gd name="connsiteX107" fmla="*/ 744144 w 1605470"/>
              <a:gd name="connsiteY107" fmla="*/ 3158586 h 6858000"/>
              <a:gd name="connsiteX108" fmla="*/ 739378 w 1605470"/>
              <a:gd name="connsiteY108" fmla="*/ 3147669 h 6858000"/>
              <a:gd name="connsiteX109" fmla="*/ 734648 w 1605470"/>
              <a:gd name="connsiteY109" fmla="*/ 3145733 h 6858000"/>
              <a:gd name="connsiteX110" fmla="*/ 729329 w 1605470"/>
              <a:gd name="connsiteY110" fmla="*/ 3129034 h 6858000"/>
              <a:gd name="connsiteX111" fmla="*/ 729994 w 1605470"/>
              <a:gd name="connsiteY111" fmla="*/ 3126682 h 6858000"/>
              <a:gd name="connsiteX112" fmla="*/ 720862 w 1605470"/>
              <a:gd name="connsiteY112" fmla="*/ 3114519 h 6858000"/>
              <a:gd name="connsiteX113" fmla="*/ 707471 w 1605470"/>
              <a:gd name="connsiteY113" fmla="*/ 3106272 h 6858000"/>
              <a:gd name="connsiteX114" fmla="*/ 680201 w 1605470"/>
              <a:gd name="connsiteY114" fmla="*/ 2958185 h 6858000"/>
              <a:gd name="connsiteX115" fmla="*/ 622815 w 1605470"/>
              <a:gd name="connsiteY115" fmla="*/ 2762989 h 6858000"/>
              <a:gd name="connsiteX116" fmla="*/ 571733 w 1605470"/>
              <a:gd name="connsiteY116" fmla="*/ 2554718 h 6858000"/>
              <a:gd name="connsiteX117" fmla="*/ 551827 w 1605470"/>
              <a:gd name="connsiteY117" fmla="*/ 2485734 h 6858000"/>
              <a:gd name="connsiteX118" fmla="*/ 542550 w 1605470"/>
              <a:gd name="connsiteY118" fmla="*/ 2447068 h 6858000"/>
              <a:gd name="connsiteX119" fmla="*/ 529511 w 1605470"/>
              <a:gd name="connsiteY119" fmla="*/ 2425819 h 6858000"/>
              <a:gd name="connsiteX120" fmla="*/ 528878 w 1605470"/>
              <a:gd name="connsiteY120" fmla="*/ 2408971 h 6858000"/>
              <a:gd name="connsiteX121" fmla="*/ 535510 w 1605470"/>
              <a:gd name="connsiteY121" fmla="*/ 2402874 h 6858000"/>
              <a:gd name="connsiteX122" fmla="*/ 538122 w 1605470"/>
              <a:gd name="connsiteY122" fmla="*/ 2381443 h 6858000"/>
              <a:gd name="connsiteX123" fmla="*/ 514451 w 1605470"/>
              <a:gd name="connsiteY123" fmla="*/ 2261920 h 6858000"/>
              <a:gd name="connsiteX124" fmla="*/ 504338 w 1605470"/>
              <a:gd name="connsiteY124" fmla="*/ 2195378 h 6858000"/>
              <a:gd name="connsiteX125" fmla="*/ 488555 w 1605470"/>
              <a:gd name="connsiteY125" fmla="*/ 2155135 h 6858000"/>
              <a:gd name="connsiteX126" fmla="*/ 486013 w 1605470"/>
              <a:gd name="connsiteY126" fmla="*/ 2118008 h 6858000"/>
              <a:gd name="connsiteX127" fmla="*/ 487006 w 1605470"/>
              <a:gd name="connsiteY127" fmla="*/ 2050531 h 6858000"/>
              <a:gd name="connsiteX128" fmla="*/ 478812 w 1605470"/>
              <a:gd name="connsiteY128" fmla="*/ 1963269 h 6858000"/>
              <a:gd name="connsiteX129" fmla="*/ 459990 w 1605470"/>
              <a:gd name="connsiteY129" fmla="*/ 1906352 h 6858000"/>
              <a:gd name="connsiteX130" fmla="*/ 436547 w 1605470"/>
              <a:gd name="connsiteY130" fmla="*/ 1861531 h 6858000"/>
              <a:gd name="connsiteX131" fmla="*/ 390346 w 1605470"/>
              <a:gd name="connsiteY131" fmla="*/ 1732919 h 6858000"/>
              <a:gd name="connsiteX132" fmla="*/ 362657 w 1605470"/>
              <a:gd name="connsiteY132" fmla="*/ 1663540 h 6858000"/>
              <a:gd name="connsiteX133" fmla="*/ 361783 w 1605470"/>
              <a:gd name="connsiteY133" fmla="*/ 1615777 h 6858000"/>
              <a:gd name="connsiteX134" fmla="*/ 342578 w 1605470"/>
              <a:gd name="connsiteY134" fmla="*/ 1563678 h 6858000"/>
              <a:gd name="connsiteX135" fmla="*/ 355658 w 1605470"/>
              <a:gd name="connsiteY135" fmla="*/ 1519474 h 6858000"/>
              <a:gd name="connsiteX136" fmla="*/ 348400 w 1605470"/>
              <a:gd name="connsiteY136" fmla="*/ 1477995 h 6858000"/>
              <a:gd name="connsiteX137" fmla="*/ 334485 w 1605470"/>
              <a:gd name="connsiteY137" fmla="*/ 1373769 h 6858000"/>
              <a:gd name="connsiteX138" fmla="*/ 342792 w 1605470"/>
              <a:gd name="connsiteY138" fmla="*/ 1307086 h 6858000"/>
              <a:gd name="connsiteX139" fmla="*/ 343980 w 1605470"/>
              <a:gd name="connsiteY139" fmla="*/ 1189033 h 6858000"/>
              <a:gd name="connsiteX140" fmla="*/ 348665 w 1605470"/>
              <a:gd name="connsiteY140" fmla="*/ 1168288 h 6858000"/>
              <a:gd name="connsiteX141" fmla="*/ 340947 w 1605470"/>
              <a:gd name="connsiteY141" fmla="*/ 1142577 h 6858000"/>
              <a:gd name="connsiteX142" fmla="*/ 330253 w 1605470"/>
              <a:gd name="connsiteY142" fmla="*/ 1088484 h 6858000"/>
              <a:gd name="connsiteX143" fmla="*/ 318989 w 1605470"/>
              <a:gd name="connsiteY143" fmla="*/ 1016103 h 6858000"/>
              <a:gd name="connsiteX144" fmla="*/ 320445 w 1605470"/>
              <a:gd name="connsiteY144" fmla="*/ 932283 h 6858000"/>
              <a:gd name="connsiteX145" fmla="*/ 322681 w 1605470"/>
              <a:gd name="connsiteY145" fmla="*/ 915925 h 6858000"/>
              <a:gd name="connsiteX146" fmla="*/ 315310 w 1605470"/>
              <a:gd name="connsiteY146" fmla="*/ 896999 h 6858000"/>
              <a:gd name="connsiteX147" fmla="*/ 284718 w 1605470"/>
              <a:gd name="connsiteY147" fmla="*/ 821517 h 6858000"/>
              <a:gd name="connsiteX148" fmla="*/ 263668 w 1605470"/>
              <a:gd name="connsiteY148" fmla="*/ 751353 h 6858000"/>
              <a:gd name="connsiteX149" fmla="*/ 263226 w 1605470"/>
              <a:gd name="connsiteY149" fmla="*/ 721230 h 6858000"/>
              <a:gd name="connsiteX150" fmla="*/ 248897 w 1605470"/>
              <a:gd name="connsiteY150" fmla="*/ 681659 h 6858000"/>
              <a:gd name="connsiteX151" fmla="*/ 234316 w 1605470"/>
              <a:gd name="connsiteY151" fmla="*/ 635218 h 6858000"/>
              <a:gd name="connsiteX152" fmla="*/ 239327 w 1605470"/>
              <a:gd name="connsiteY152" fmla="*/ 613763 h 6858000"/>
              <a:gd name="connsiteX153" fmla="*/ 225269 w 1605470"/>
              <a:gd name="connsiteY153" fmla="*/ 598582 h 6858000"/>
              <a:gd name="connsiteX154" fmla="*/ 224950 w 1605470"/>
              <a:gd name="connsiteY154" fmla="*/ 576846 h 6858000"/>
              <a:gd name="connsiteX155" fmla="*/ 204576 w 1605470"/>
              <a:gd name="connsiteY155" fmla="*/ 530055 h 6858000"/>
              <a:gd name="connsiteX156" fmla="*/ 219064 w 1605470"/>
              <a:gd name="connsiteY156" fmla="*/ 469651 h 6858000"/>
              <a:gd name="connsiteX157" fmla="*/ 195012 w 1605470"/>
              <a:gd name="connsiteY157" fmla="*/ 448559 h 6858000"/>
              <a:gd name="connsiteX158" fmla="*/ 201434 w 1605470"/>
              <a:gd name="connsiteY158" fmla="*/ 441529 h 6858000"/>
              <a:gd name="connsiteX159" fmla="*/ 200655 w 1605470"/>
              <a:gd name="connsiteY159" fmla="*/ 428927 h 6858000"/>
              <a:gd name="connsiteX160" fmla="*/ 190059 w 1605470"/>
              <a:gd name="connsiteY160" fmla="*/ 430161 h 6858000"/>
              <a:gd name="connsiteX161" fmla="*/ 167079 w 1605470"/>
              <a:gd name="connsiteY161" fmla="*/ 367211 h 6858000"/>
              <a:gd name="connsiteX162" fmla="*/ 124571 w 1605470"/>
              <a:gd name="connsiteY162" fmla="*/ 302178 h 6858000"/>
              <a:gd name="connsiteX163" fmla="*/ 103243 w 1605470"/>
              <a:gd name="connsiteY163" fmla="*/ 211375 h 6858000"/>
              <a:gd name="connsiteX164" fmla="*/ 94571 w 1605470"/>
              <a:gd name="connsiteY164" fmla="*/ 184179 h 6858000"/>
              <a:gd name="connsiteX165" fmla="*/ 13437 w 1605470"/>
              <a:gd name="connsiteY165" fmla="*/ 19287 h 6858000"/>
              <a:gd name="connsiteX166" fmla="*/ 0 w 1605470"/>
              <a:gd name="connsiteY16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64166 w 1605470"/>
              <a:gd name="connsiteY98" fmla="*/ 3341588 h 6858000"/>
              <a:gd name="connsiteX99" fmla="*/ 749397 w 1605470"/>
              <a:gd name="connsiteY99" fmla="*/ 3307769 h 6858000"/>
              <a:gd name="connsiteX100" fmla="*/ 766960 w 1605470"/>
              <a:gd name="connsiteY100" fmla="*/ 3250522 h 6858000"/>
              <a:gd name="connsiteX101" fmla="*/ 767385 w 1605470"/>
              <a:gd name="connsiteY101" fmla="*/ 3229163 h 6858000"/>
              <a:gd name="connsiteX102" fmla="*/ 769208 w 1605470"/>
              <a:gd name="connsiteY102" fmla="*/ 3217217 h 6858000"/>
              <a:gd name="connsiteX103" fmla="*/ 770350 w 1605470"/>
              <a:gd name="connsiteY103" fmla="*/ 3216125 h 6858000"/>
              <a:gd name="connsiteX104" fmla="*/ 756043 w 1605470"/>
              <a:gd name="connsiteY104" fmla="*/ 3183755 h 6858000"/>
              <a:gd name="connsiteX105" fmla="*/ 756544 w 1605470"/>
              <a:gd name="connsiteY105" fmla="*/ 3178642 h 6858000"/>
              <a:gd name="connsiteX106" fmla="*/ 744144 w 1605470"/>
              <a:gd name="connsiteY106" fmla="*/ 3158586 h 6858000"/>
              <a:gd name="connsiteX107" fmla="*/ 739378 w 1605470"/>
              <a:gd name="connsiteY107" fmla="*/ 3147669 h 6858000"/>
              <a:gd name="connsiteX108" fmla="*/ 734648 w 1605470"/>
              <a:gd name="connsiteY108" fmla="*/ 3145733 h 6858000"/>
              <a:gd name="connsiteX109" fmla="*/ 729329 w 1605470"/>
              <a:gd name="connsiteY109" fmla="*/ 3129034 h 6858000"/>
              <a:gd name="connsiteX110" fmla="*/ 729994 w 1605470"/>
              <a:gd name="connsiteY110" fmla="*/ 3126682 h 6858000"/>
              <a:gd name="connsiteX111" fmla="*/ 720862 w 1605470"/>
              <a:gd name="connsiteY111" fmla="*/ 3114519 h 6858000"/>
              <a:gd name="connsiteX112" fmla="*/ 707471 w 1605470"/>
              <a:gd name="connsiteY112" fmla="*/ 3106272 h 6858000"/>
              <a:gd name="connsiteX113" fmla="*/ 680201 w 1605470"/>
              <a:gd name="connsiteY113" fmla="*/ 2958185 h 6858000"/>
              <a:gd name="connsiteX114" fmla="*/ 622815 w 1605470"/>
              <a:gd name="connsiteY114" fmla="*/ 2762989 h 6858000"/>
              <a:gd name="connsiteX115" fmla="*/ 571733 w 1605470"/>
              <a:gd name="connsiteY115" fmla="*/ 2554718 h 6858000"/>
              <a:gd name="connsiteX116" fmla="*/ 551827 w 1605470"/>
              <a:gd name="connsiteY116" fmla="*/ 2485734 h 6858000"/>
              <a:gd name="connsiteX117" fmla="*/ 542550 w 1605470"/>
              <a:gd name="connsiteY117" fmla="*/ 2447068 h 6858000"/>
              <a:gd name="connsiteX118" fmla="*/ 529511 w 1605470"/>
              <a:gd name="connsiteY118" fmla="*/ 2425819 h 6858000"/>
              <a:gd name="connsiteX119" fmla="*/ 528878 w 1605470"/>
              <a:gd name="connsiteY119" fmla="*/ 2408971 h 6858000"/>
              <a:gd name="connsiteX120" fmla="*/ 535510 w 1605470"/>
              <a:gd name="connsiteY120" fmla="*/ 2402874 h 6858000"/>
              <a:gd name="connsiteX121" fmla="*/ 538122 w 1605470"/>
              <a:gd name="connsiteY121" fmla="*/ 2381443 h 6858000"/>
              <a:gd name="connsiteX122" fmla="*/ 514451 w 1605470"/>
              <a:gd name="connsiteY122" fmla="*/ 2261920 h 6858000"/>
              <a:gd name="connsiteX123" fmla="*/ 504338 w 1605470"/>
              <a:gd name="connsiteY123" fmla="*/ 2195378 h 6858000"/>
              <a:gd name="connsiteX124" fmla="*/ 488555 w 1605470"/>
              <a:gd name="connsiteY124" fmla="*/ 2155135 h 6858000"/>
              <a:gd name="connsiteX125" fmla="*/ 486013 w 1605470"/>
              <a:gd name="connsiteY125" fmla="*/ 2118008 h 6858000"/>
              <a:gd name="connsiteX126" fmla="*/ 487006 w 1605470"/>
              <a:gd name="connsiteY126" fmla="*/ 2050531 h 6858000"/>
              <a:gd name="connsiteX127" fmla="*/ 478812 w 1605470"/>
              <a:gd name="connsiteY127" fmla="*/ 1963269 h 6858000"/>
              <a:gd name="connsiteX128" fmla="*/ 459990 w 1605470"/>
              <a:gd name="connsiteY128" fmla="*/ 1906352 h 6858000"/>
              <a:gd name="connsiteX129" fmla="*/ 436547 w 1605470"/>
              <a:gd name="connsiteY129" fmla="*/ 1861531 h 6858000"/>
              <a:gd name="connsiteX130" fmla="*/ 390346 w 1605470"/>
              <a:gd name="connsiteY130" fmla="*/ 1732919 h 6858000"/>
              <a:gd name="connsiteX131" fmla="*/ 362657 w 1605470"/>
              <a:gd name="connsiteY131" fmla="*/ 1663540 h 6858000"/>
              <a:gd name="connsiteX132" fmla="*/ 361783 w 1605470"/>
              <a:gd name="connsiteY132" fmla="*/ 1615777 h 6858000"/>
              <a:gd name="connsiteX133" fmla="*/ 342578 w 1605470"/>
              <a:gd name="connsiteY133" fmla="*/ 1563678 h 6858000"/>
              <a:gd name="connsiteX134" fmla="*/ 355658 w 1605470"/>
              <a:gd name="connsiteY134" fmla="*/ 1519474 h 6858000"/>
              <a:gd name="connsiteX135" fmla="*/ 348400 w 1605470"/>
              <a:gd name="connsiteY135" fmla="*/ 1477995 h 6858000"/>
              <a:gd name="connsiteX136" fmla="*/ 334485 w 1605470"/>
              <a:gd name="connsiteY136" fmla="*/ 1373769 h 6858000"/>
              <a:gd name="connsiteX137" fmla="*/ 342792 w 1605470"/>
              <a:gd name="connsiteY137" fmla="*/ 1307086 h 6858000"/>
              <a:gd name="connsiteX138" fmla="*/ 343980 w 1605470"/>
              <a:gd name="connsiteY138" fmla="*/ 1189033 h 6858000"/>
              <a:gd name="connsiteX139" fmla="*/ 348665 w 1605470"/>
              <a:gd name="connsiteY139" fmla="*/ 1168288 h 6858000"/>
              <a:gd name="connsiteX140" fmla="*/ 340947 w 1605470"/>
              <a:gd name="connsiteY140" fmla="*/ 1142577 h 6858000"/>
              <a:gd name="connsiteX141" fmla="*/ 330253 w 1605470"/>
              <a:gd name="connsiteY141" fmla="*/ 1088484 h 6858000"/>
              <a:gd name="connsiteX142" fmla="*/ 318989 w 1605470"/>
              <a:gd name="connsiteY142" fmla="*/ 1016103 h 6858000"/>
              <a:gd name="connsiteX143" fmla="*/ 320445 w 1605470"/>
              <a:gd name="connsiteY143" fmla="*/ 932283 h 6858000"/>
              <a:gd name="connsiteX144" fmla="*/ 322681 w 1605470"/>
              <a:gd name="connsiteY144" fmla="*/ 915925 h 6858000"/>
              <a:gd name="connsiteX145" fmla="*/ 315310 w 1605470"/>
              <a:gd name="connsiteY145" fmla="*/ 896999 h 6858000"/>
              <a:gd name="connsiteX146" fmla="*/ 284718 w 1605470"/>
              <a:gd name="connsiteY146" fmla="*/ 821517 h 6858000"/>
              <a:gd name="connsiteX147" fmla="*/ 263668 w 1605470"/>
              <a:gd name="connsiteY147" fmla="*/ 751353 h 6858000"/>
              <a:gd name="connsiteX148" fmla="*/ 263226 w 1605470"/>
              <a:gd name="connsiteY148" fmla="*/ 721230 h 6858000"/>
              <a:gd name="connsiteX149" fmla="*/ 248897 w 1605470"/>
              <a:gd name="connsiteY149" fmla="*/ 681659 h 6858000"/>
              <a:gd name="connsiteX150" fmla="*/ 234316 w 1605470"/>
              <a:gd name="connsiteY150" fmla="*/ 635218 h 6858000"/>
              <a:gd name="connsiteX151" fmla="*/ 239327 w 1605470"/>
              <a:gd name="connsiteY151" fmla="*/ 613763 h 6858000"/>
              <a:gd name="connsiteX152" fmla="*/ 225269 w 1605470"/>
              <a:gd name="connsiteY152" fmla="*/ 598582 h 6858000"/>
              <a:gd name="connsiteX153" fmla="*/ 224950 w 1605470"/>
              <a:gd name="connsiteY153" fmla="*/ 576846 h 6858000"/>
              <a:gd name="connsiteX154" fmla="*/ 204576 w 1605470"/>
              <a:gd name="connsiteY154" fmla="*/ 530055 h 6858000"/>
              <a:gd name="connsiteX155" fmla="*/ 219064 w 1605470"/>
              <a:gd name="connsiteY155" fmla="*/ 469651 h 6858000"/>
              <a:gd name="connsiteX156" fmla="*/ 195012 w 1605470"/>
              <a:gd name="connsiteY156" fmla="*/ 448559 h 6858000"/>
              <a:gd name="connsiteX157" fmla="*/ 201434 w 1605470"/>
              <a:gd name="connsiteY157" fmla="*/ 441529 h 6858000"/>
              <a:gd name="connsiteX158" fmla="*/ 200655 w 1605470"/>
              <a:gd name="connsiteY158" fmla="*/ 428927 h 6858000"/>
              <a:gd name="connsiteX159" fmla="*/ 190059 w 1605470"/>
              <a:gd name="connsiteY159" fmla="*/ 430161 h 6858000"/>
              <a:gd name="connsiteX160" fmla="*/ 167079 w 1605470"/>
              <a:gd name="connsiteY160" fmla="*/ 367211 h 6858000"/>
              <a:gd name="connsiteX161" fmla="*/ 124571 w 1605470"/>
              <a:gd name="connsiteY161" fmla="*/ 302178 h 6858000"/>
              <a:gd name="connsiteX162" fmla="*/ 103243 w 1605470"/>
              <a:gd name="connsiteY162" fmla="*/ 211375 h 6858000"/>
              <a:gd name="connsiteX163" fmla="*/ 94571 w 1605470"/>
              <a:gd name="connsiteY163" fmla="*/ 184179 h 6858000"/>
              <a:gd name="connsiteX164" fmla="*/ 13437 w 1605470"/>
              <a:gd name="connsiteY164" fmla="*/ 19287 h 6858000"/>
              <a:gd name="connsiteX165" fmla="*/ 0 w 1605470"/>
              <a:gd name="connsiteY16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66158 w 1605470"/>
              <a:gd name="connsiteY97" fmla="*/ 3349058 h 6858000"/>
              <a:gd name="connsiteX98" fmla="*/ 749397 w 1605470"/>
              <a:gd name="connsiteY98" fmla="*/ 3307769 h 6858000"/>
              <a:gd name="connsiteX99" fmla="*/ 766960 w 1605470"/>
              <a:gd name="connsiteY99" fmla="*/ 3250522 h 6858000"/>
              <a:gd name="connsiteX100" fmla="*/ 767385 w 1605470"/>
              <a:gd name="connsiteY100" fmla="*/ 3229163 h 6858000"/>
              <a:gd name="connsiteX101" fmla="*/ 769208 w 1605470"/>
              <a:gd name="connsiteY101" fmla="*/ 3217217 h 6858000"/>
              <a:gd name="connsiteX102" fmla="*/ 770350 w 1605470"/>
              <a:gd name="connsiteY102" fmla="*/ 3216125 h 6858000"/>
              <a:gd name="connsiteX103" fmla="*/ 756043 w 1605470"/>
              <a:gd name="connsiteY103" fmla="*/ 3183755 h 6858000"/>
              <a:gd name="connsiteX104" fmla="*/ 756544 w 1605470"/>
              <a:gd name="connsiteY104" fmla="*/ 3178642 h 6858000"/>
              <a:gd name="connsiteX105" fmla="*/ 744144 w 1605470"/>
              <a:gd name="connsiteY105" fmla="*/ 3158586 h 6858000"/>
              <a:gd name="connsiteX106" fmla="*/ 739378 w 1605470"/>
              <a:gd name="connsiteY106" fmla="*/ 3147669 h 6858000"/>
              <a:gd name="connsiteX107" fmla="*/ 734648 w 1605470"/>
              <a:gd name="connsiteY107" fmla="*/ 3145733 h 6858000"/>
              <a:gd name="connsiteX108" fmla="*/ 729329 w 1605470"/>
              <a:gd name="connsiteY108" fmla="*/ 3129034 h 6858000"/>
              <a:gd name="connsiteX109" fmla="*/ 729994 w 1605470"/>
              <a:gd name="connsiteY109" fmla="*/ 3126682 h 6858000"/>
              <a:gd name="connsiteX110" fmla="*/ 720862 w 1605470"/>
              <a:gd name="connsiteY110" fmla="*/ 3114519 h 6858000"/>
              <a:gd name="connsiteX111" fmla="*/ 707471 w 1605470"/>
              <a:gd name="connsiteY111" fmla="*/ 3106272 h 6858000"/>
              <a:gd name="connsiteX112" fmla="*/ 680201 w 1605470"/>
              <a:gd name="connsiteY112" fmla="*/ 2958185 h 6858000"/>
              <a:gd name="connsiteX113" fmla="*/ 622815 w 1605470"/>
              <a:gd name="connsiteY113" fmla="*/ 2762989 h 6858000"/>
              <a:gd name="connsiteX114" fmla="*/ 571733 w 1605470"/>
              <a:gd name="connsiteY114" fmla="*/ 2554718 h 6858000"/>
              <a:gd name="connsiteX115" fmla="*/ 551827 w 1605470"/>
              <a:gd name="connsiteY115" fmla="*/ 2485734 h 6858000"/>
              <a:gd name="connsiteX116" fmla="*/ 542550 w 1605470"/>
              <a:gd name="connsiteY116" fmla="*/ 2447068 h 6858000"/>
              <a:gd name="connsiteX117" fmla="*/ 529511 w 1605470"/>
              <a:gd name="connsiteY117" fmla="*/ 2425819 h 6858000"/>
              <a:gd name="connsiteX118" fmla="*/ 528878 w 1605470"/>
              <a:gd name="connsiteY118" fmla="*/ 2408971 h 6858000"/>
              <a:gd name="connsiteX119" fmla="*/ 535510 w 1605470"/>
              <a:gd name="connsiteY119" fmla="*/ 2402874 h 6858000"/>
              <a:gd name="connsiteX120" fmla="*/ 538122 w 1605470"/>
              <a:gd name="connsiteY120" fmla="*/ 2381443 h 6858000"/>
              <a:gd name="connsiteX121" fmla="*/ 514451 w 1605470"/>
              <a:gd name="connsiteY121" fmla="*/ 2261920 h 6858000"/>
              <a:gd name="connsiteX122" fmla="*/ 504338 w 1605470"/>
              <a:gd name="connsiteY122" fmla="*/ 2195378 h 6858000"/>
              <a:gd name="connsiteX123" fmla="*/ 488555 w 1605470"/>
              <a:gd name="connsiteY123" fmla="*/ 2155135 h 6858000"/>
              <a:gd name="connsiteX124" fmla="*/ 486013 w 1605470"/>
              <a:gd name="connsiteY124" fmla="*/ 2118008 h 6858000"/>
              <a:gd name="connsiteX125" fmla="*/ 487006 w 1605470"/>
              <a:gd name="connsiteY125" fmla="*/ 2050531 h 6858000"/>
              <a:gd name="connsiteX126" fmla="*/ 478812 w 1605470"/>
              <a:gd name="connsiteY126" fmla="*/ 1963269 h 6858000"/>
              <a:gd name="connsiteX127" fmla="*/ 459990 w 1605470"/>
              <a:gd name="connsiteY127" fmla="*/ 1906352 h 6858000"/>
              <a:gd name="connsiteX128" fmla="*/ 436547 w 1605470"/>
              <a:gd name="connsiteY128" fmla="*/ 1861531 h 6858000"/>
              <a:gd name="connsiteX129" fmla="*/ 390346 w 1605470"/>
              <a:gd name="connsiteY129" fmla="*/ 1732919 h 6858000"/>
              <a:gd name="connsiteX130" fmla="*/ 362657 w 1605470"/>
              <a:gd name="connsiteY130" fmla="*/ 1663540 h 6858000"/>
              <a:gd name="connsiteX131" fmla="*/ 361783 w 1605470"/>
              <a:gd name="connsiteY131" fmla="*/ 1615777 h 6858000"/>
              <a:gd name="connsiteX132" fmla="*/ 342578 w 1605470"/>
              <a:gd name="connsiteY132" fmla="*/ 1563678 h 6858000"/>
              <a:gd name="connsiteX133" fmla="*/ 355658 w 1605470"/>
              <a:gd name="connsiteY133" fmla="*/ 1519474 h 6858000"/>
              <a:gd name="connsiteX134" fmla="*/ 348400 w 1605470"/>
              <a:gd name="connsiteY134" fmla="*/ 1477995 h 6858000"/>
              <a:gd name="connsiteX135" fmla="*/ 334485 w 1605470"/>
              <a:gd name="connsiteY135" fmla="*/ 1373769 h 6858000"/>
              <a:gd name="connsiteX136" fmla="*/ 342792 w 1605470"/>
              <a:gd name="connsiteY136" fmla="*/ 1307086 h 6858000"/>
              <a:gd name="connsiteX137" fmla="*/ 343980 w 1605470"/>
              <a:gd name="connsiteY137" fmla="*/ 1189033 h 6858000"/>
              <a:gd name="connsiteX138" fmla="*/ 348665 w 1605470"/>
              <a:gd name="connsiteY138" fmla="*/ 1168288 h 6858000"/>
              <a:gd name="connsiteX139" fmla="*/ 340947 w 1605470"/>
              <a:gd name="connsiteY139" fmla="*/ 1142577 h 6858000"/>
              <a:gd name="connsiteX140" fmla="*/ 330253 w 1605470"/>
              <a:gd name="connsiteY140" fmla="*/ 1088484 h 6858000"/>
              <a:gd name="connsiteX141" fmla="*/ 318989 w 1605470"/>
              <a:gd name="connsiteY141" fmla="*/ 1016103 h 6858000"/>
              <a:gd name="connsiteX142" fmla="*/ 320445 w 1605470"/>
              <a:gd name="connsiteY142" fmla="*/ 932283 h 6858000"/>
              <a:gd name="connsiteX143" fmla="*/ 322681 w 1605470"/>
              <a:gd name="connsiteY143" fmla="*/ 915925 h 6858000"/>
              <a:gd name="connsiteX144" fmla="*/ 315310 w 1605470"/>
              <a:gd name="connsiteY144" fmla="*/ 896999 h 6858000"/>
              <a:gd name="connsiteX145" fmla="*/ 284718 w 1605470"/>
              <a:gd name="connsiteY145" fmla="*/ 821517 h 6858000"/>
              <a:gd name="connsiteX146" fmla="*/ 263668 w 1605470"/>
              <a:gd name="connsiteY146" fmla="*/ 751353 h 6858000"/>
              <a:gd name="connsiteX147" fmla="*/ 263226 w 1605470"/>
              <a:gd name="connsiteY147" fmla="*/ 721230 h 6858000"/>
              <a:gd name="connsiteX148" fmla="*/ 248897 w 1605470"/>
              <a:gd name="connsiteY148" fmla="*/ 681659 h 6858000"/>
              <a:gd name="connsiteX149" fmla="*/ 234316 w 1605470"/>
              <a:gd name="connsiteY149" fmla="*/ 635218 h 6858000"/>
              <a:gd name="connsiteX150" fmla="*/ 239327 w 1605470"/>
              <a:gd name="connsiteY150" fmla="*/ 613763 h 6858000"/>
              <a:gd name="connsiteX151" fmla="*/ 225269 w 1605470"/>
              <a:gd name="connsiteY151" fmla="*/ 598582 h 6858000"/>
              <a:gd name="connsiteX152" fmla="*/ 224950 w 1605470"/>
              <a:gd name="connsiteY152" fmla="*/ 576846 h 6858000"/>
              <a:gd name="connsiteX153" fmla="*/ 204576 w 1605470"/>
              <a:gd name="connsiteY153" fmla="*/ 530055 h 6858000"/>
              <a:gd name="connsiteX154" fmla="*/ 219064 w 1605470"/>
              <a:gd name="connsiteY154" fmla="*/ 469651 h 6858000"/>
              <a:gd name="connsiteX155" fmla="*/ 195012 w 1605470"/>
              <a:gd name="connsiteY155" fmla="*/ 448559 h 6858000"/>
              <a:gd name="connsiteX156" fmla="*/ 201434 w 1605470"/>
              <a:gd name="connsiteY156" fmla="*/ 441529 h 6858000"/>
              <a:gd name="connsiteX157" fmla="*/ 200655 w 1605470"/>
              <a:gd name="connsiteY157" fmla="*/ 428927 h 6858000"/>
              <a:gd name="connsiteX158" fmla="*/ 190059 w 1605470"/>
              <a:gd name="connsiteY158" fmla="*/ 430161 h 6858000"/>
              <a:gd name="connsiteX159" fmla="*/ 167079 w 1605470"/>
              <a:gd name="connsiteY159" fmla="*/ 367211 h 6858000"/>
              <a:gd name="connsiteX160" fmla="*/ 124571 w 1605470"/>
              <a:gd name="connsiteY160" fmla="*/ 302178 h 6858000"/>
              <a:gd name="connsiteX161" fmla="*/ 103243 w 1605470"/>
              <a:gd name="connsiteY161" fmla="*/ 211375 h 6858000"/>
              <a:gd name="connsiteX162" fmla="*/ 94571 w 1605470"/>
              <a:gd name="connsiteY162" fmla="*/ 184179 h 6858000"/>
              <a:gd name="connsiteX163" fmla="*/ 13437 w 1605470"/>
              <a:gd name="connsiteY163" fmla="*/ 19287 h 6858000"/>
              <a:gd name="connsiteX164" fmla="*/ 0 w 1605470"/>
              <a:gd name="connsiteY164"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70510 w 1605470"/>
              <a:gd name="connsiteY96" fmla="*/ 3361844 h 6858000"/>
              <a:gd name="connsiteX97" fmla="*/ 749397 w 1605470"/>
              <a:gd name="connsiteY97" fmla="*/ 3307769 h 6858000"/>
              <a:gd name="connsiteX98" fmla="*/ 766960 w 1605470"/>
              <a:gd name="connsiteY98" fmla="*/ 3250522 h 6858000"/>
              <a:gd name="connsiteX99" fmla="*/ 767385 w 1605470"/>
              <a:gd name="connsiteY99" fmla="*/ 3229163 h 6858000"/>
              <a:gd name="connsiteX100" fmla="*/ 769208 w 1605470"/>
              <a:gd name="connsiteY100" fmla="*/ 3217217 h 6858000"/>
              <a:gd name="connsiteX101" fmla="*/ 770350 w 1605470"/>
              <a:gd name="connsiteY101" fmla="*/ 3216125 h 6858000"/>
              <a:gd name="connsiteX102" fmla="*/ 756043 w 1605470"/>
              <a:gd name="connsiteY102" fmla="*/ 3183755 h 6858000"/>
              <a:gd name="connsiteX103" fmla="*/ 756544 w 1605470"/>
              <a:gd name="connsiteY103" fmla="*/ 3178642 h 6858000"/>
              <a:gd name="connsiteX104" fmla="*/ 744144 w 1605470"/>
              <a:gd name="connsiteY104" fmla="*/ 3158586 h 6858000"/>
              <a:gd name="connsiteX105" fmla="*/ 739378 w 1605470"/>
              <a:gd name="connsiteY105" fmla="*/ 3147669 h 6858000"/>
              <a:gd name="connsiteX106" fmla="*/ 734648 w 1605470"/>
              <a:gd name="connsiteY106" fmla="*/ 3145733 h 6858000"/>
              <a:gd name="connsiteX107" fmla="*/ 729329 w 1605470"/>
              <a:gd name="connsiteY107" fmla="*/ 3129034 h 6858000"/>
              <a:gd name="connsiteX108" fmla="*/ 729994 w 1605470"/>
              <a:gd name="connsiteY108" fmla="*/ 3126682 h 6858000"/>
              <a:gd name="connsiteX109" fmla="*/ 720862 w 1605470"/>
              <a:gd name="connsiteY109" fmla="*/ 3114519 h 6858000"/>
              <a:gd name="connsiteX110" fmla="*/ 707471 w 1605470"/>
              <a:gd name="connsiteY110" fmla="*/ 3106272 h 6858000"/>
              <a:gd name="connsiteX111" fmla="*/ 680201 w 1605470"/>
              <a:gd name="connsiteY111" fmla="*/ 2958185 h 6858000"/>
              <a:gd name="connsiteX112" fmla="*/ 622815 w 1605470"/>
              <a:gd name="connsiteY112" fmla="*/ 2762989 h 6858000"/>
              <a:gd name="connsiteX113" fmla="*/ 571733 w 1605470"/>
              <a:gd name="connsiteY113" fmla="*/ 2554718 h 6858000"/>
              <a:gd name="connsiteX114" fmla="*/ 551827 w 1605470"/>
              <a:gd name="connsiteY114" fmla="*/ 2485734 h 6858000"/>
              <a:gd name="connsiteX115" fmla="*/ 542550 w 1605470"/>
              <a:gd name="connsiteY115" fmla="*/ 2447068 h 6858000"/>
              <a:gd name="connsiteX116" fmla="*/ 529511 w 1605470"/>
              <a:gd name="connsiteY116" fmla="*/ 2425819 h 6858000"/>
              <a:gd name="connsiteX117" fmla="*/ 528878 w 1605470"/>
              <a:gd name="connsiteY117" fmla="*/ 2408971 h 6858000"/>
              <a:gd name="connsiteX118" fmla="*/ 535510 w 1605470"/>
              <a:gd name="connsiteY118" fmla="*/ 2402874 h 6858000"/>
              <a:gd name="connsiteX119" fmla="*/ 538122 w 1605470"/>
              <a:gd name="connsiteY119" fmla="*/ 2381443 h 6858000"/>
              <a:gd name="connsiteX120" fmla="*/ 514451 w 1605470"/>
              <a:gd name="connsiteY120" fmla="*/ 2261920 h 6858000"/>
              <a:gd name="connsiteX121" fmla="*/ 504338 w 1605470"/>
              <a:gd name="connsiteY121" fmla="*/ 2195378 h 6858000"/>
              <a:gd name="connsiteX122" fmla="*/ 488555 w 1605470"/>
              <a:gd name="connsiteY122" fmla="*/ 2155135 h 6858000"/>
              <a:gd name="connsiteX123" fmla="*/ 486013 w 1605470"/>
              <a:gd name="connsiteY123" fmla="*/ 2118008 h 6858000"/>
              <a:gd name="connsiteX124" fmla="*/ 487006 w 1605470"/>
              <a:gd name="connsiteY124" fmla="*/ 2050531 h 6858000"/>
              <a:gd name="connsiteX125" fmla="*/ 478812 w 1605470"/>
              <a:gd name="connsiteY125" fmla="*/ 1963269 h 6858000"/>
              <a:gd name="connsiteX126" fmla="*/ 459990 w 1605470"/>
              <a:gd name="connsiteY126" fmla="*/ 1906352 h 6858000"/>
              <a:gd name="connsiteX127" fmla="*/ 436547 w 1605470"/>
              <a:gd name="connsiteY127" fmla="*/ 1861531 h 6858000"/>
              <a:gd name="connsiteX128" fmla="*/ 390346 w 1605470"/>
              <a:gd name="connsiteY128" fmla="*/ 1732919 h 6858000"/>
              <a:gd name="connsiteX129" fmla="*/ 362657 w 1605470"/>
              <a:gd name="connsiteY129" fmla="*/ 1663540 h 6858000"/>
              <a:gd name="connsiteX130" fmla="*/ 361783 w 1605470"/>
              <a:gd name="connsiteY130" fmla="*/ 1615777 h 6858000"/>
              <a:gd name="connsiteX131" fmla="*/ 342578 w 1605470"/>
              <a:gd name="connsiteY131" fmla="*/ 1563678 h 6858000"/>
              <a:gd name="connsiteX132" fmla="*/ 355658 w 1605470"/>
              <a:gd name="connsiteY132" fmla="*/ 1519474 h 6858000"/>
              <a:gd name="connsiteX133" fmla="*/ 348400 w 1605470"/>
              <a:gd name="connsiteY133" fmla="*/ 1477995 h 6858000"/>
              <a:gd name="connsiteX134" fmla="*/ 334485 w 1605470"/>
              <a:gd name="connsiteY134" fmla="*/ 1373769 h 6858000"/>
              <a:gd name="connsiteX135" fmla="*/ 342792 w 1605470"/>
              <a:gd name="connsiteY135" fmla="*/ 1307086 h 6858000"/>
              <a:gd name="connsiteX136" fmla="*/ 343980 w 1605470"/>
              <a:gd name="connsiteY136" fmla="*/ 1189033 h 6858000"/>
              <a:gd name="connsiteX137" fmla="*/ 348665 w 1605470"/>
              <a:gd name="connsiteY137" fmla="*/ 1168288 h 6858000"/>
              <a:gd name="connsiteX138" fmla="*/ 340947 w 1605470"/>
              <a:gd name="connsiteY138" fmla="*/ 1142577 h 6858000"/>
              <a:gd name="connsiteX139" fmla="*/ 330253 w 1605470"/>
              <a:gd name="connsiteY139" fmla="*/ 1088484 h 6858000"/>
              <a:gd name="connsiteX140" fmla="*/ 318989 w 1605470"/>
              <a:gd name="connsiteY140" fmla="*/ 1016103 h 6858000"/>
              <a:gd name="connsiteX141" fmla="*/ 320445 w 1605470"/>
              <a:gd name="connsiteY141" fmla="*/ 932283 h 6858000"/>
              <a:gd name="connsiteX142" fmla="*/ 322681 w 1605470"/>
              <a:gd name="connsiteY142" fmla="*/ 915925 h 6858000"/>
              <a:gd name="connsiteX143" fmla="*/ 315310 w 1605470"/>
              <a:gd name="connsiteY143" fmla="*/ 896999 h 6858000"/>
              <a:gd name="connsiteX144" fmla="*/ 284718 w 1605470"/>
              <a:gd name="connsiteY144" fmla="*/ 821517 h 6858000"/>
              <a:gd name="connsiteX145" fmla="*/ 263668 w 1605470"/>
              <a:gd name="connsiteY145" fmla="*/ 751353 h 6858000"/>
              <a:gd name="connsiteX146" fmla="*/ 263226 w 1605470"/>
              <a:gd name="connsiteY146" fmla="*/ 721230 h 6858000"/>
              <a:gd name="connsiteX147" fmla="*/ 248897 w 1605470"/>
              <a:gd name="connsiteY147" fmla="*/ 681659 h 6858000"/>
              <a:gd name="connsiteX148" fmla="*/ 234316 w 1605470"/>
              <a:gd name="connsiteY148" fmla="*/ 635218 h 6858000"/>
              <a:gd name="connsiteX149" fmla="*/ 239327 w 1605470"/>
              <a:gd name="connsiteY149" fmla="*/ 613763 h 6858000"/>
              <a:gd name="connsiteX150" fmla="*/ 225269 w 1605470"/>
              <a:gd name="connsiteY150" fmla="*/ 598582 h 6858000"/>
              <a:gd name="connsiteX151" fmla="*/ 224950 w 1605470"/>
              <a:gd name="connsiteY151" fmla="*/ 576846 h 6858000"/>
              <a:gd name="connsiteX152" fmla="*/ 204576 w 1605470"/>
              <a:gd name="connsiteY152" fmla="*/ 530055 h 6858000"/>
              <a:gd name="connsiteX153" fmla="*/ 219064 w 1605470"/>
              <a:gd name="connsiteY153" fmla="*/ 469651 h 6858000"/>
              <a:gd name="connsiteX154" fmla="*/ 195012 w 1605470"/>
              <a:gd name="connsiteY154" fmla="*/ 448559 h 6858000"/>
              <a:gd name="connsiteX155" fmla="*/ 201434 w 1605470"/>
              <a:gd name="connsiteY155" fmla="*/ 441529 h 6858000"/>
              <a:gd name="connsiteX156" fmla="*/ 200655 w 1605470"/>
              <a:gd name="connsiteY156" fmla="*/ 428927 h 6858000"/>
              <a:gd name="connsiteX157" fmla="*/ 190059 w 1605470"/>
              <a:gd name="connsiteY157" fmla="*/ 430161 h 6858000"/>
              <a:gd name="connsiteX158" fmla="*/ 167079 w 1605470"/>
              <a:gd name="connsiteY158" fmla="*/ 367211 h 6858000"/>
              <a:gd name="connsiteX159" fmla="*/ 124571 w 1605470"/>
              <a:gd name="connsiteY159" fmla="*/ 302178 h 6858000"/>
              <a:gd name="connsiteX160" fmla="*/ 103243 w 1605470"/>
              <a:gd name="connsiteY160" fmla="*/ 211375 h 6858000"/>
              <a:gd name="connsiteX161" fmla="*/ 94571 w 1605470"/>
              <a:gd name="connsiteY161" fmla="*/ 184179 h 6858000"/>
              <a:gd name="connsiteX162" fmla="*/ 13437 w 1605470"/>
              <a:gd name="connsiteY162" fmla="*/ 19287 h 6858000"/>
              <a:gd name="connsiteX163" fmla="*/ 0 w 1605470"/>
              <a:gd name="connsiteY163"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28878 w 1605470"/>
              <a:gd name="connsiteY116" fmla="*/ 2408971 h 6858000"/>
              <a:gd name="connsiteX117" fmla="*/ 535510 w 1605470"/>
              <a:gd name="connsiteY117" fmla="*/ 2402874 h 6858000"/>
              <a:gd name="connsiteX118" fmla="*/ 538122 w 1605470"/>
              <a:gd name="connsiteY118" fmla="*/ 2381443 h 6858000"/>
              <a:gd name="connsiteX119" fmla="*/ 514451 w 1605470"/>
              <a:gd name="connsiteY119" fmla="*/ 2261920 h 6858000"/>
              <a:gd name="connsiteX120" fmla="*/ 504338 w 1605470"/>
              <a:gd name="connsiteY120" fmla="*/ 2195378 h 6858000"/>
              <a:gd name="connsiteX121" fmla="*/ 488555 w 1605470"/>
              <a:gd name="connsiteY121" fmla="*/ 2155135 h 6858000"/>
              <a:gd name="connsiteX122" fmla="*/ 486013 w 1605470"/>
              <a:gd name="connsiteY122" fmla="*/ 2118008 h 6858000"/>
              <a:gd name="connsiteX123" fmla="*/ 487006 w 1605470"/>
              <a:gd name="connsiteY123" fmla="*/ 2050531 h 6858000"/>
              <a:gd name="connsiteX124" fmla="*/ 478812 w 1605470"/>
              <a:gd name="connsiteY124" fmla="*/ 1963269 h 6858000"/>
              <a:gd name="connsiteX125" fmla="*/ 459990 w 1605470"/>
              <a:gd name="connsiteY125" fmla="*/ 1906352 h 6858000"/>
              <a:gd name="connsiteX126" fmla="*/ 436547 w 1605470"/>
              <a:gd name="connsiteY126" fmla="*/ 1861531 h 6858000"/>
              <a:gd name="connsiteX127" fmla="*/ 390346 w 1605470"/>
              <a:gd name="connsiteY127" fmla="*/ 1732919 h 6858000"/>
              <a:gd name="connsiteX128" fmla="*/ 362657 w 1605470"/>
              <a:gd name="connsiteY128" fmla="*/ 1663540 h 6858000"/>
              <a:gd name="connsiteX129" fmla="*/ 361783 w 1605470"/>
              <a:gd name="connsiteY129" fmla="*/ 1615777 h 6858000"/>
              <a:gd name="connsiteX130" fmla="*/ 342578 w 1605470"/>
              <a:gd name="connsiteY130" fmla="*/ 1563678 h 6858000"/>
              <a:gd name="connsiteX131" fmla="*/ 355658 w 1605470"/>
              <a:gd name="connsiteY131" fmla="*/ 1519474 h 6858000"/>
              <a:gd name="connsiteX132" fmla="*/ 348400 w 1605470"/>
              <a:gd name="connsiteY132" fmla="*/ 1477995 h 6858000"/>
              <a:gd name="connsiteX133" fmla="*/ 334485 w 1605470"/>
              <a:gd name="connsiteY133" fmla="*/ 1373769 h 6858000"/>
              <a:gd name="connsiteX134" fmla="*/ 342792 w 1605470"/>
              <a:gd name="connsiteY134" fmla="*/ 1307086 h 6858000"/>
              <a:gd name="connsiteX135" fmla="*/ 343980 w 1605470"/>
              <a:gd name="connsiteY135" fmla="*/ 1189033 h 6858000"/>
              <a:gd name="connsiteX136" fmla="*/ 348665 w 1605470"/>
              <a:gd name="connsiteY136" fmla="*/ 1168288 h 6858000"/>
              <a:gd name="connsiteX137" fmla="*/ 340947 w 1605470"/>
              <a:gd name="connsiteY137" fmla="*/ 1142577 h 6858000"/>
              <a:gd name="connsiteX138" fmla="*/ 330253 w 1605470"/>
              <a:gd name="connsiteY138" fmla="*/ 1088484 h 6858000"/>
              <a:gd name="connsiteX139" fmla="*/ 318989 w 1605470"/>
              <a:gd name="connsiteY139" fmla="*/ 1016103 h 6858000"/>
              <a:gd name="connsiteX140" fmla="*/ 320445 w 1605470"/>
              <a:gd name="connsiteY140" fmla="*/ 932283 h 6858000"/>
              <a:gd name="connsiteX141" fmla="*/ 322681 w 1605470"/>
              <a:gd name="connsiteY141" fmla="*/ 915925 h 6858000"/>
              <a:gd name="connsiteX142" fmla="*/ 315310 w 1605470"/>
              <a:gd name="connsiteY142" fmla="*/ 896999 h 6858000"/>
              <a:gd name="connsiteX143" fmla="*/ 284718 w 1605470"/>
              <a:gd name="connsiteY143" fmla="*/ 821517 h 6858000"/>
              <a:gd name="connsiteX144" fmla="*/ 263668 w 1605470"/>
              <a:gd name="connsiteY144" fmla="*/ 751353 h 6858000"/>
              <a:gd name="connsiteX145" fmla="*/ 263226 w 1605470"/>
              <a:gd name="connsiteY145" fmla="*/ 721230 h 6858000"/>
              <a:gd name="connsiteX146" fmla="*/ 248897 w 1605470"/>
              <a:gd name="connsiteY146" fmla="*/ 681659 h 6858000"/>
              <a:gd name="connsiteX147" fmla="*/ 234316 w 1605470"/>
              <a:gd name="connsiteY147" fmla="*/ 635218 h 6858000"/>
              <a:gd name="connsiteX148" fmla="*/ 239327 w 1605470"/>
              <a:gd name="connsiteY148" fmla="*/ 613763 h 6858000"/>
              <a:gd name="connsiteX149" fmla="*/ 225269 w 1605470"/>
              <a:gd name="connsiteY149" fmla="*/ 598582 h 6858000"/>
              <a:gd name="connsiteX150" fmla="*/ 224950 w 1605470"/>
              <a:gd name="connsiteY150" fmla="*/ 576846 h 6858000"/>
              <a:gd name="connsiteX151" fmla="*/ 204576 w 1605470"/>
              <a:gd name="connsiteY151" fmla="*/ 530055 h 6858000"/>
              <a:gd name="connsiteX152" fmla="*/ 219064 w 1605470"/>
              <a:gd name="connsiteY152" fmla="*/ 469651 h 6858000"/>
              <a:gd name="connsiteX153" fmla="*/ 195012 w 1605470"/>
              <a:gd name="connsiteY153" fmla="*/ 448559 h 6858000"/>
              <a:gd name="connsiteX154" fmla="*/ 201434 w 1605470"/>
              <a:gd name="connsiteY154" fmla="*/ 441529 h 6858000"/>
              <a:gd name="connsiteX155" fmla="*/ 200655 w 1605470"/>
              <a:gd name="connsiteY155" fmla="*/ 428927 h 6858000"/>
              <a:gd name="connsiteX156" fmla="*/ 190059 w 1605470"/>
              <a:gd name="connsiteY156" fmla="*/ 430161 h 6858000"/>
              <a:gd name="connsiteX157" fmla="*/ 167079 w 1605470"/>
              <a:gd name="connsiteY157" fmla="*/ 367211 h 6858000"/>
              <a:gd name="connsiteX158" fmla="*/ 124571 w 1605470"/>
              <a:gd name="connsiteY158" fmla="*/ 302178 h 6858000"/>
              <a:gd name="connsiteX159" fmla="*/ 103243 w 1605470"/>
              <a:gd name="connsiteY159" fmla="*/ 211375 h 6858000"/>
              <a:gd name="connsiteX160" fmla="*/ 94571 w 1605470"/>
              <a:gd name="connsiteY160" fmla="*/ 184179 h 6858000"/>
              <a:gd name="connsiteX161" fmla="*/ 13437 w 1605470"/>
              <a:gd name="connsiteY161" fmla="*/ 19287 h 6858000"/>
              <a:gd name="connsiteX162" fmla="*/ 0 w 1605470"/>
              <a:gd name="connsiteY162"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70350 w 1605470"/>
              <a:gd name="connsiteY100" fmla="*/ 3216125 h 6858000"/>
              <a:gd name="connsiteX101" fmla="*/ 756043 w 1605470"/>
              <a:gd name="connsiteY101" fmla="*/ 3183755 h 6858000"/>
              <a:gd name="connsiteX102" fmla="*/ 756544 w 1605470"/>
              <a:gd name="connsiteY102" fmla="*/ 3178642 h 6858000"/>
              <a:gd name="connsiteX103" fmla="*/ 744144 w 1605470"/>
              <a:gd name="connsiteY103" fmla="*/ 3158586 h 6858000"/>
              <a:gd name="connsiteX104" fmla="*/ 739378 w 1605470"/>
              <a:gd name="connsiteY104" fmla="*/ 3147669 h 6858000"/>
              <a:gd name="connsiteX105" fmla="*/ 734648 w 1605470"/>
              <a:gd name="connsiteY105" fmla="*/ 3145733 h 6858000"/>
              <a:gd name="connsiteX106" fmla="*/ 729329 w 1605470"/>
              <a:gd name="connsiteY106" fmla="*/ 3129034 h 6858000"/>
              <a:gd name="connsiteX107" fmla="*/ 729994 w 1605470"/>
              <a:gd name="connsiteY107" fmla="*/ 3126682 h 6858000"/>
              <a:gd name="connsiteX108" fmla="*/ 720862 w 1605470"/>
              <a:gd name="connsiteY108" fmla="*/ 3114519 h 6858000"/>
              <a:gd name="connsiteX109" fmla="*/ 707471 w 1605470"/>
              <a:gd name="connsiteY109" fmla="*/ 3106272 h 6858000"/>
              <a:gd name="connsiteX110" fmla="*/ 680201 w 1605470"/>
              <a:gd name="connsiteY110" fmla="*/ 2958185 h 6858000"/>
              <a:gd name="connsiteX111" fmla="*/ 622815 w 1605470"/>
              <a:gd name="connsiteY111" fmla="*/ 2762989 h 6858000"/>
              <a:gd name="connsiteX112" fmla="*/ 571733 w 1605470"/>
              <a:gd name="connsiteY112" fmla="*/ 2554718 h 6858000"/>
              <a:gd name="connsiteX113" fmla="*/ 551827 w 1605470"/>
              <a:gd name="connsiteY113" fmla="*/ 2485734 h 6858000"/>
              <a:gd name="connsiteX114" fmla="*/ 542550 w 1605470"/>
              <a:gd name="connsiteY114" fmla="*/ 2447068 h 6858000"/>
              <a:gd name="connsiteX115" fmla="*/ 529511 w 1605470"/>
              <a:gd name="connsiteY115" fmla="*/ 2425819 h 6858000"/>
              <a:gd name="connsiteX116" fmla="*/ 535510 w 1605470"/>
              <a:gd name="connsiteY116" fmla="*/ 2402874 h 6858000"/>
              <a:gd name="connsiteX117" fmla="*/ 538122 w 1605470"/>
              <a:gd name="connsiteY117" fmla="*/ 2381443 h 6858000"/>
              <a:gd name="connsiteX118" fmla="*/ 514451 w 1605470"/>
              <a:gd name="connsiteY118" fmla="*/ 2261920 h 6858000"/>
              <a:gd name="connsiteX119" fmla="*/ 504338 w 1605470"/>
              <a:gd name="connsiteY119" fmla="*/ 2195378 h 6858000"/>
              <a:gd name="connsiteX120" fmla="*/ 488555 w 1605470"/>
              <a:gd name="connsiteY120" fmla="*/ 2155135 h 6858000"/>
              <a:gd name="connsiteX121" fmla="*/ 486013 w 1605470"/>
              <a:gd name="connsiteY121" fmla="*/ 2118008 h 6858000"/>
              <a:gd name="connsiteX122" fmla="*/ 487006 w 1605470"/>
              <a:gd name="connsiteY122" fmla="*/ 2050531 h 6858000"/>
              <a:gd name="connsiteX123" fmla="*/ 478812 w 1605470"/>
              <a:gd name="connsiteY123" fmla="*/ 1963269 h 6858000"/>
              <a:gd name="connsiteX124" fmla="*/ 459990 w 1605470"/>
              <a:gd name="connsiteY124" fmla="*/ 1906352 h 6858000"/>
              <a:gd name="connsiteX125" fmla="*/ 436547 w 1605470"/>
              <a:gd name="connsiteY125" fmla="*/ 1861531 h 6858000"/>
              <a:gd name="connsiteX126" fmla="*/ 390346 w 1605470"/>
              <a:gd name="connsiteY126" fmla="*/ 1732919 h 6858000"/>
              <a:gd name="connsiteX127" fmla="*/ 362657 w 1605470"/>
              <a:gd name="connsiteY127" fmla="*/ 1663540 h 6858000"/>
              <a:gd name="connsiteX128" fmla="*/ 361783 w 1605470"/>
              <a:gd name="connsiteY128" fmla="*/ 1615777 h 6858000"/>
              <a:gd name="connsiteX129" fmla="*/ 342578 w 1605470"/>
              <a:gd name="connsiteY129" fmla="*/ 1563678 h 6858000"/>
              <a:gd name="connsiteX130" fmla="*/ 355658 w 1605470"/>
              <a:gd name="connsiteY130" fmla="*/ 1519474 h 6858000"/>
              <a:gd name="connsiteX131" fmla="*/ 348400 w 1605470"/>
              <a:gd name="connsiteY131" fmla="*/ 1477995 h 6858000"/>
              <a:gd name="connsiteX132" fmla="*/ 334485 w 1605470"/>
              <a:gd name="connsiteY132" fmla="*/ 1373769 h 6858000"/>
              <a:gd name="connsiteX133" fmla="*/ 342792 w 1605470"/>
              <a:gd name="connsiteY133" fmla="*/ 1307086 h 6858000"/>
              <a:gd name="connsiteX134" fmla="*/ 343980 w 1605470"/>
              <a:gd name="connsiteY134" fmla="*/ 1189033 h 6858000"/>
              <a:gd name="connsiteX135" fmla="*/ 348665 w 1605470"/>
              <a:gd name="connsiteY135" fmla="*/ 1168288 h 6858000"/>
              <a:gd name="connsiteX136" fmla="*/ 340947 w 1605470"/>
              <a:gd name="connsiteY136" fmla="*/ 1142577 h 6858000"/>
              <a:gd name="connsiteX137" fmla="*/ 330253 w 1605470"/>
              <a:gd name="connsiteY137" fmla="*/ 1088484 h 6858000"/>
              <a:gd name="connsiteX138" fmla="*/ 318989 w 1605470"/>
              <a:gd name="connsiteY138" fmla="*/ 1016103 h 6858000"/>
              <a:gd name="connsiteX139" fmla="*/ 320445 w 1605470"/>
              <a:gd name="connsiteY139" fmla="*/ 932283 h 6858000"/>
              <a:gd name="connsiteX140" fmla="*/ 322681 w 1605470"/>
              <a:gd name="connsiteY140" fmla="*/ 915925 h 6858000"/>
              <a:gd name="connsiteX141" fmla="*/ 315310 w 1605470"/>
              <a:gd name="connsiteY141" fmla="*/ 896999 h 6858000"/>
              <a:gd name="connsiteX142" fmla="*/ 284718 w 1605470"/>
              <a:gd name="connsiteY142" fmla="*/ 821517 h 6858000"/>
              <a:gd name="connsiteX143" fmla="*/ 263668 w 1605470"/>
              <a:gd name="connsiteY143" fmla="*/ 751353 h 6858000"/>
              <a:gd name="connsiteX144" fmla="*/ 263226 w 1605470"/>
              <a:gd name="connsiteY144" fmla="*/ 721230 h 6858000"/>
              <a:gd name="connsiteX145" fmla="*/ 248897 w 1605470"/>
              <a:gd name="connsiteY145" fmla="*/ 681659 h 6858000"/>
              <a:gd name="connsiteX146" fmla="*/ 234316 w 1605470"/>
              <a:gd name="connsiteY146" fmla="*/ 635218 h 6858000"/>
              <a:gd name="connsiteX147" fmla="*/ 239327 w 1605470"/>
              <a:gd name="connsiteY147" fmla="*/ 613763 h 6858000"/>
              <a:gd name="connsiteX148" fmla="*/ 225269 w 1605470"/>
              <a:gd name="connsiteY148" fmla="*/ 598582 h 6858000"/>
              <a:gd name="connsiteX149" fmla="*/ 224950 w 1605470"/>
              <a:gd name="connsiteY149" fmla="*/ 576846 h 6858000"/>
              <a:gd name="connsiteX150" fmla="*/ 204576 w 1605470"/>
              <a:gd name="connsiteY150" fmla="*/ 530055 h 6858000"/>
              <a:gd name="connsiteX151" fmla="*/ 219064 w 1605470"/>
              <a:gd name="connsiteY151" fmla="*/ 469651 h 6858000"/>
              <a:gd name="connsiteX152" fmla="*/ 195012 w 1605470"/>
              <a:gd name="connsiteY152" fmla="*/ 448559 h 6858000"/>
              <a:gd name="connsiteX153" fmla="*/ 201434 w 1605470"/>
              <a:gd name="connsiteY153" fmla="*/ 441529 h 6858000"/>
              <a:gd name="connsiteX154" fmla="*/ 200655 w 1605470"/>
              <a:gd name="connsiteY154" fmla="*/ 428927 h 6858000"/>
              <a:gd name="connsiteX155" fmla="*/ 190059 w 1605470"/>
              <a:gd name="connsiteY155" fmla="*/ 430161 h 6858000"/>
              <a:gd name="connsiteX156" fmla="*/ 167079 w 1605470"/>
              <a:gd name="connsiteY156" fmla="*/ 367211 h 6858000"/>
              <a:gd name="connsiteX157" fmla="*/ 124571 w 1605470"/>
              <a:gd name="connsiteY157" fmla="*/ 302178 h 6858000"/>
              <a:gd name="connsiteX158" fmla="*/ 103243 w 1605470"/>
              <a:gd name="connsiteY158" fmla="*/ 211375 h 6858000"/>
              <a:gd name="connsiteX159" fmla="*/ 94571 w 1605470"/>
              <a:gd name="connsiteY159" fmla="*/ 184179 h 6858000"/>
              <a:gd name="connsiteX160" fmla="*/ 13437 w 1605470"/>
              <a:gd name="connsiteY160" fmla="*/ 19287 h 6858000"/>
              <a:gd name="connsiteX161" fmla="*/ 0 w 1605470"/>
              <a:gd name="connsiteY161"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34648 w 1605470"/>
              <a:gd name="connsiteY104" fmla="*/ 3145733 h 6858000"/>
              <a:gd name="connsiteX105" fmla="*/ 729329 w 1605470"/>
              <a:gd name="connsiteY105" fmla="*/ 3129034 h 6858000"/>
              <a:gd name="connsiteX106" fmla="*/ 729994 w 1605470"/>
              <a:gd name="connsiteY106" fmla="*/ 3126682 h 6858000"/>
              <a:gd name="connsiteX107" fmla="*/ 720862 w 1605470"/>
              <a:gd name="connsiteY107" fmla="*/ 3114519 h 6858000"/>
              <a:gd name="connsiteX108" fmla="*/ 707471 w 1605470"/>
              <a:gd name="connsiteY108" fmla="*/ 3106272 h 6858000"/>
              <a:gd name="connsiteX109" fmla="*/ 680201 w 1605470"/>
              <a:gd name="connsiteY109" fmla="*/ 2958185 h 6858000"/>
              <a:gd name="connsiteX110" fmla="*/ 622815 w 1605470"/>
              <a:gd name="connsiteY110" fmla="*/ 2762989 h 6858000"/>
              <a:gd name="connsiteX111" fmla="*/ 571733 w 1605470"/>
              <a:gd name="connsiteY111" fmla="*/ 2554718 h 6858000"/>
              <a:gd name="connsiteX112" fmla="*/ 551827 w 1605470"/>
              <a:gd name="connsiteY112" fmla="*/ 2485734 h 6858000"/>
              <a:gd name="connsiteX113" fmla="*/ 542550 w 1605470"/>
              <a:gd name="connsiteY113" fmla="*/ 2447068 h 6858000"/>
              <a:gd name="connsiteX114" fmla="*/ 529511 w 1605470"/>
              <a:gd name="connsiteY114" fmla="*/ 2425819 h 6858000"/>
              <a:gd name="connsiteX115" fmla="*/ 535510 w 1605470"/>
              <a:gd name="connsiteY115" fmla="*/ 2402874 h 6858000"/>
              <a:gd name="connsiteX116" fmla="*/ 538122 w 1605470"/>
              <a:gd name="connsiteY116" fmla="*/ 2381443 h 6858000"/>
              <a:gd name="connsiteX117" fmla="*/ 514451 w 1605470"/>
              <a:gd name="connsiteY117" fmla="*/ 2261920 h 6858000"/>
              <a:gd name="connsiteX118" fmla="*/ 504338 w 1605470"/>
              <a:gd name="connsiteY118" fmla="*/ 2195378 h 6858000"/>
              <a:gd name="connsiteX119" fmla="*/ 488555 w 1605470"/>
              <a:gd name="connsiteY119" fmla="*/ 2155135 h 6858000"/>
              <a:gd name="connsiteX120" fmla="*/ 486013 w 1605470"/>
              <a:gd name="connsiteY120" fmla="*/ 2118008 h 6858000"/>
              <a:gd name="connsiteX121" fmla="*/ 487006 w 1605470"/>
              <a:gd name="connsiteY121" fmla="*/ 2050531 h 6858000"/>
              <a:gd name="connsiteX122" fmla="*/ 478812 w 1605470"/>
              <a:gd name="connsiteY122" fmla="*/ 1963269 h 6858000"/>
              <a:gd name="connsiteX123" fmla="*/ 459990 w 1605470"/>
              <a:gd name="connsiteY123" fmla="*/ 1906352 h 6858000"/>
              <a:gd name="connsiteX124" fmla="*/ 436547 w 1605470"/>
              <a:gd name="connsiteY124" fmla="*/ 1861531 h 6858000"/>
              <a:gd name="connsiteX125" fmla="*/ 390346 w 1605470"/>
              <a:gd name="connsiteY125" fmla="*/ 1732919 h 6858000"/>
              <a:gd name="connsiteX126" fmla="*/ 362657 w 1605470"/>
              <a:gd name="connsiteY126" fmla="*/ 1663540 h 6858000"/>
              <a:gd name="connsiteX127" fmla="*/ 361783 w 1605470"/>
              <a:gd name="connsiteY127" fmla="*/ 1615777 h 6858000"/>
              <a:gd name="connsiteX128" fmla="*/ 342578 w 1605470"/>
              <a:gd name="connsiteY128" fmla="*/ 1563678 h 6858000"/>
              <a:gd name="connsiteX129" fmla="*/ 355658 w 1605470"/>
              <a:gd name="connsiteY129" fmla="*/ 1519474 h 6858000"/>
              <a:gd name="connsiteX130" fmla="*/ 348400 w 1605470"/>
              <a:gd name="connsiteY130" fmla="*/ 1477995 h 6858000"/>
              <a:gd name="connsiteX131" fmla="*/ 334485 w 1605470"/>
              <a:gd name="connsiteY131" fmla="*/ 1373769 h 6858000"/>
              <a:gd name="connsiteX132" fmla="*/ 342792 w 1605470"/>
              <a:gd name="connsiteY132" fmla="*/ 1307086 h 6858000"/>
              <a:gd name="connsiteX133" fmla="*/ 343980 w 1605470"/>
              <a:gd name="connsiteY133" fmla="*/ 1189033 h 6858000"/>
              <a:gd name="connsiteX134" fmla="*/ 348665 w 1605470"/>
              <a:gd name="connsiteY134" fmla="*/ 1168288 h 6858000"/>
              <a:gd name="connsiteX135" fmla="*/ 340947 w 1605470"/>
              <a:gd name="connsiteY135" fmla="*/ 1142577 h 6858000"/>
              <a:gd name="connsiteX136" fmla="*/ 330253 w 1605470"/>
              <a:gd name="connsiteY136" fmla="*/ 1088484 h 6858000"/>
              <a:gd name="connsiteX137" fmla="*/ 318989 w 1605470"/>
              <a:gd name="connsiteY137" fmla="*/ 1016103 h 6858000"/>
              <a:gd name="connsiteX138" fmla="*/ 320445 w 1605470"/>
              <a:gd name="connsiteY138" fmla="*/ 932283 h 6858000"/>
              <a:gd name="connsiteX139" fmla="*/ 322681 w 1605470"/>
              <a:gd name="connsiteY139" fmla="*/ 915925 h 6858000"/>
              <a:gd name="connsiteX140" fmla="*/ 315310 w 1605470"/>
              <a:gd name="connsiteY140" fmla="*/ 896999 h 6858000"/>
              <a:gd name="connsiteX141" fmla="*/ 284718 w 1605470"/>
              <a:gd name="connsiteY141" fmla="*/ 821517 h 6858000"/>
              <a:gd name="connsiteX142" fmla="*/ 263668 w 1605470"/>
              <a:gd name="connsiteY142" fmla="*/ 751353 h 6858000"/>
              <a:gd name="connsiteX143" fmla="*/ 263226 w 1605470"/>
              <a:gd name="connsiteY143" fmla="*/ 721230 h 6858000"/>
              <a:gd name="connsiteX144" fmla="*/ 248897 w 1605470"/>
              <a:gd name="connsiteY144" fmla="*/ 681659 h 6858000"/>
              <a:gd name="connsiteX145" fmla="*/ 234316 w 1605470"/>
              <a:gd name="connsiteY145" fmla="*/ 635218 h 6858000"/>
              <a:gd name="connsiteX146" fmla="*/ 239327 w 1605470"/>
              <a:gd name="connsiteY146" fmla="*/ 613763 h 6858000"/>
              <a:gd name="connsiteX147" fmla="*/ 225269 w 1605470"/>
              <a:gd name="connsiteY147" fmla="*/ 598582 h 6858000"/>
              <a:gd name="connsiteX148" fmla="*/ 224950 w 1605470"/>
              <a:gd name="connsiteY148" fmla="*/ 576846 h 6858000"/>
              <a:gd name="connsiteX149" fmla="*/ 204576 w 1605470"/>
              <a:gd name="connsiteY149" fmla="*/ 530055 h 6858000"/>
              <a:gd name="connsiteX150" fmla="*/ 219064 w 1605470"/>
              <a:gd name="connsiteY150" fmla="*/ 469651 h 6858000"/>
              <a:gd name="connsiteX151" fmla="*/ 195012 w 1605470"/>
              <a:gd name="connsiteY151" fmla="*/ 448559 h 6858000"/>
              <a:gd name="connsiteX152" fmla="*/ 201434 w 1605470"/>
              <a:gd name="connsiteY152" fmla="*/ 441529 h 6858000"/>
              <a:gd name="connsiteX153" fmla="*/ 200655 w 1605470"/>
              <a:gd name="connsiteY153" fmla="*/ 428927 h 6858000"/>
              <a:gd name="connsiteX154" fmla="*/ 190059 w 1605470"/>
              <a:gd name="connsiteY154" fmla="*/ 430161 h 6858000"/>
              <a:gd name="connsiteX155" fmla="*/ 167079 w 1605470"/>
              <a:gd name="connsiteY155" fmla="*/ 367211 h 6858000"/>
              <a:gd name="connsiteX156" fmla="*/ 124571 w 1605470"/>
              <a:gd name="connsiteY156" fmla="*/ 302178 h 6858000"/>
              <a:gd name="connsiteX157" fmla="*/ 103243 w 1605470"/>
              <a:gd name="connsiteY157" fmla="*/ 211375 h 6858000"/>
              <a:gd name="connsiteX158" fmla="*/ 94571 w 1605470"/>
              <a:gd name="connsiteY158" fmla="*/ 184179 h 6858000"/>
              <a:gd name="connsiteX159" fmla="*/ 13437 w 1605470"/>
              <a:gd name="connsiteY159" fmla="*/ 19287 h 6858000"/>
              <a:gd name="connsiteX160" fmla="*/ 0 w 1605470"/>
              <a:gd name="connsiteY160"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39378 w 1605470"/>
              <a:gd name="connsiteY103" fmla="*/ 3147669 h 6858000"/>
              <a:gd name="connsiteX104" fmla="*/ 729329 w 1605470"/>
              <a:gd name="connsiteY104" fmla="*/ 3129034 h 6858000"/>
              <a:gd name="connsiteX105" fmla="*/ 729994 w 1605470"/>
              <a:gd name="connsiteY105" fmla="*/ 3126682 h 6858000"/>
              <a:gd name="connsiteX106" fmla="*/ 720862 w 1605470"/>
              <a:gd name="connsiteY106" fmla="*/ 3114519 h 6858000"/>
              <a:gd name="connsiteX107" fmla="*/ 707471 w 1605470"/>
              <a:gd name="connsiteY107" fmla="*/ 3106272 h 6858000"/>
              <a:gd name="connsiteX108" fmla="*/ 680201 w 1605470"/>
              <a:gd name="connsiteY108" fmla="*/ 2958185 h 6858000"/>
              <a:gd name="connsiteX109" fmla="*/ 622815 w 1605470"/>
              <a:gd name="connsiteY109" fmla="*/ 2762989 h 6858000"/>
              <a:gd name="connsiteX110" fmla="*/ 571733 w 1605470"/>
              <a:gd name="connsiteY110" fmla="*/ 2554718 h 6858000"/>
              <a:gd name="connsiteX111" fmla="*/ 551827 w 1605470"/>
              <a:gd name="connsiteY111" fmla="*/ 2485734 h 6858000"/>
              <a:gd name="connsiteX112" fmla="*/ 542550 w 1605470"/>
              <a:gd name="connsiteY112" fmla="*/ 2447068 h 6858000"/>
              <a:gd name="connsiteX113" fmla="*/ 529511 w 1605470"/>
              <a:gd name="connsiteY113" fmla="*/ 2425819 h 6858000"/>
              <a:gd name="connsiteX114" fmla="*/ 535510 w 1605470"/>
              <a:gd name="connsiteY114" fmla="*/ 2402874 h 6858000"/>
              <a:gd name="connsiteX115" fmla="*/ 538122 w 1605470"/>
              <a:gd name="connsiteY115" fmla="*/ 2381443 h 6858000"/>
              <a:gd name="connsiteX116" fmla="*/ 514451 w 1605470"/>
              <a:gd name="connsiteY116" fmla="*/ 2261920 h 6858000"/>
              <a:gd name="connsiteX117" fmla="*/ 504338 w 1605470"/>
              <a:gd name="connsiteY117" fmla="*/ 2195378 h 6858000"/>
              <a:gd name="connsiteX118" fmla="*/ 488555 w 1605470"/>
              <a:gd name="connsiteY118" fmla="*/ 2155135 h 6858000"/>
              <a:gd name="connsiteX119" fmla="*/ 486013 w 1605470"/>
              <a:gd name="connsiteY119" fmla="*/ 2118008 h 6858000"/>
              <a:gd name="connsiteX120" fmla="*/ 487006 w 1605470"/>
              <a:gd name="connsiteY120" fmla="*/ 2050531 h 6858000"/>
              <a:gd name="connsiteX121" fmla="*/ 478812 w 1605470"/>
              <a:gd name="connsiteY121" fmla="*/ 1963269 h 6858000"/>
              <a:gd name="connsiteX122" fmla="*/ 459990 w 1605470"/>
              <a:gd name="connsiteY122" fmla="*/ 1906352 h 6858000"/>
              <a:gd name="connsiteX123" fmla="*/ 436547 w 1605470"/>
              <a:gd name="connsiteY123" fmla="*/ 1861531 h 6858000"/>
              <a:gd name="connsiteX124" fmla="*/ 390346 w 1605470"/>
              <a:gd name="connsiteY124" fmla="*/ 1732919 h 6858000"/>
              <a:gd name="connsiteX125" fmla="*/ 362657 w 1605470"/>
              <a:gd name="connsiteY125" fmla="*/ 1663540 h 6858000"/>
              <a:gd name="connsiteX126" fmla="*/ 361783 w 1605470"/>
              <a:gd name="connsiteY126" fmla="*/ 1615777 h 6858000"/>
              <a:gd name="connsiteX127" fmla="*/ 342578 w 1605470"/>
              <a:gd name="connsiteY127" fmla="*/ 1563678 h 6858000"/>
              <a:gd name="connsiteX128" fmla="*/ 355658 w 1605470"/>
              <a:gd name="connsiteY128" fmla="*/ 1519474 h 6858000"/>
              <a:gd name="connsiteX129" fmla="*/ 348400 w 1605470"/>
              <a:gd name="connsiteY129" fmla="*/ 1477995 h 6858000"/>
              <a:gd name="connsiteX130" fmla="*/ 334485 w 1605470"/>
              <a:gd name="connsiteY130" fmla="*/ 1373769 h 6858000"/>
              <a:gd name="connsiteX131" fmla="*/ 342792 w 1605470"/>
              <a:gd name="connsiteY131" fmla="*/ 1307086 h 6858000"/>
              <a:gd name="connsiteX132" fmla="*/ 343980 w 1605470"/>
              <a:gd name="connsiteY132" fmla="*/ 1189033 h 6858000"/>
              <a:gd name="connsiteX133" fmla="*/ 348665 w 1605470"/>
              <a:gd name="connsiteY133" fmla="*/ 1168288 h 6858000"/>
              <a:gd name="connsiteX134" fmla="*/ 340947 w 1605470"/>
              <a:gd name="connsiteY134" fmla="*/ 1142577 h 6858000"/>
              <a:gd name="connsiteX135" fmla="*/ 330253 w 1605470"/>
              <a:gd name="connsiteY135" fmla="*/ 1088484 h 6858000"/>
              <a:gd name="connsiteX136" fmla="*/ 318989 w 1605470"/>
              <a:gd name="connsiteY136" fmla="*/ 1016103 h 6858000"/>
              <a:gd name="connsiteX137" fmla="*/ 320445 w 1605470"/>
              <a:gd name="connsiteY137" fmla="*/ 932283 h 6858000"/>
              <a:gd name="connsiteX138" fmla="*/ 322681 w 1605470"/>
              <a:gd name="connsiteY138" fmla="*/ 915925 h 6858000"/>
              <a:gd name="connsiteX139" fmla="*/ 315310 w 1605470"/>
              <a:gd name="connsiteY139" fmla="*/ 896999 h 6858000"/>
              <a:gd name="connsiteX140" fmla="*/ 284718 w 1605470"/>
              <a:gd name="connsiteY140" fmla="*/ 821517 h 6858000"/>
              <a:gd name="connsiteX141" fmla="*/ 263668 w 1605470"/>
              <a:gd name="connsiteY141" fmla="*/ 751353 h 6858000"/>
              <a:gd name="connsiteX142" fmla="*/ 263226 w 1605470"/>
              <a:gd name="connsiteY142" fmla="*/ 721230 h 6858000"/>
              <a:gd name="connsiteX143" fmla="*/ 248897 w 1605470"/>
              <a:gd name="connsiteY143" fmla="*/ 681659 h 6858000"/>
              <a:gd name="connsiteX144" fmla="*/ 234316 w 1605470"/>
              <a:gd name="connsiteY144" fmla="*/ 635218 h 6858000"/>
              <a:gd name="connsiteX145" fmla="*/ 239327 w 1605470"/>
              <a:gd name="connsiteY145" fmla="*/ 613763 h 6858000"/>
              <a:gd name="connsiteX146" fmla="*/ 225269 w 1605470"/>
              <a:gd name="connsiteY146" fmla="*/ 598582 h 6858000"/>
              <a:gd name="connsiteX147" fmla="*/ 224950 w 1605470"/>
              <a:gd name="connsiteY147" fmla="*/ 576846 h 6858000"/>
              <a:gd name="connsiteX148" fmla="*/ 204576 w 1605470"/>
              <a:gd name="connsiteY148" fmla="*/ 530055 h 6858000"/>
              <a:gd name="connsiteX149" fmla="*/ 219064 w 1605470"/>
              <a:gd name="connsiteY149" fmla="*/ 469651 h 6858000"/>
              <a:gd name="connsiteX150" fmla="*/ 195012 w 1605470"/>
              <a:gd name="connsiteY150" fmla="*/ 448559 h 6858000"/>
              <a:gd name="connsiteX151" fmla="*/ 201434 w 1605470"/>
              <a:gd name="connsiteY151" fmla="*/ 441529 h 6858000"/>
              <a:gd name="connsiteX152" fmla="*/ 200655 w 1605470"/>
              <a:gd name="connsiteY152" fmla="*/ 428927 h 6858000"/>
              <a:gd name="connsiteX153" fmla="*/ 190059 w 1605470"/>
              <a:gd name="connsiteY153" fmla="*/ 430161 h 6858000"/>
              <a:gd name="connsiteX154" fmla="*/ 167079 w 1605470"/>
              <a:gd name="connsiteY154" fmla="*/ 367211 h 6858000"/>
              <a:gd name="connsiteX155" fmla="*/ 124571 w 1605470"/>
              <a:gd name="connsiteY155" fmla="*/ 302178 h 6858000"/>
              <a:gd name="connsiteX156" fmla="*/ 103243 w 1605470"/>
              <a:gd name="connsiteY156" fmla="*/ 211375 h 6858000"/>
              <a:gd name="connsiteX157" fmla="*/ 94571 w 1605470"/>
              <a:gd name="connsiteY157" fmla="*/ 184179 h 6858000"/>
              <a:gd name="connsiteX158" fmla="*/ 13437 w 1605470"/>
              <a:gd name="connsiteY158" fmla="*/ 19287 h 6858000"/>
              <a:gd name="connsiteX159" fmla="*/ 0 w 1605470"/>
              <a:gd name="connsiteY159"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8282 w 1605470"/>
              <a:gd name="connsiteY75" fmla="*/ 3998331 h 6858000"/>
              <a:gd name="connsiteX76" fmla="*/ 690830 w 1605470"/>
              <a:gd name="connsiteY76" fmla="*/ 3974753 h 6858000"/>
              <a:gd name="connsiteX77" fmla="*/ 692428 w 1605470"/>
              <a:gd name="connsiteY77" fmla="*/ 3969950 h 6858000"/>
              <a:gd name="connsiteX78" fmla="*/ 685850 w 1605470"/>
              <a:gd name="connsiteY78" fmla="*/ 3933779 h 6858000"/>
              <a:gd name="connsiteX79" fmla="*/ 687181 w 1605470"/>
              <a:gd name="connsiteY79" fmla="*/ 3933093 h 6858000"/>
              <a:gd name="connsiteX80" fmla="*/ 691535 w 1605470"/>
              <a:gd name="connsiteY80" fmla="*/ 3922082 h 6858000"/>
              <a:gd name="connsiteX81" fmla="*/ 696613 w 1605470"/>
              <a:gd name="connsiteY81" fmla="*/ 3901461 h 6858000"/>
              <a:gd name="connsiteX82" fmla="*/ 719207 w 1605470"/>
              <a:gd name="connsiteY82" fmla="*/ 3813873 h 6858000"/>
              <a:gd name="connsiteX83" fmla="*/ 718632 w 1605470"/>
              <a:gd name="connsiteY83" fmla="*/ 3806161 h 6858000"/>
              <a:gd name="connsiteX84" fmla="*/ 718939 w 1605470"/>
              <a:gd name="connsiteY84" fmla="*/ 3805957 h 6858000"/>
              <a:gd name="connsiteX85" fmla="*/ 718966 w 1605470"/>
              <a:gd name="connsiteY85" fmla="*/ 3797724 h 6858000"/>
              <a:gd name="connsiteX86" fmla="*/ 717581 w 1605470"/>
              <a:gd name="connsiteY86" fmla="*/ 3792098 h 6858000"/>
              <a:gd name="connsiteX87" fmla="*/ 716465 w 1605470"/>
              <a:gd name="connsiteY87" fmla="*/ 3777135 h 6858000"/>
              <a:gd name="connsiteX88" fmla="*/ 718198 w 1605470"/>
              <a:gd name="connsiteY88" fmla="*/ 3771656 h 6858000"/>
              <a:gd name="connsiteX89" fmla="*/ 721941 w 1605470"/>
              <a:gd name="connsiteY89" fmla="*/ 3769007 h 6858000"/>
              <a:gd name="connsiteX90" fmla="*/ 721407 w 1605470"/>
              <a:gd name="connsiteY90" fmla="*/ 3767709 h 6858000"/>
              <a:gd name="connsiteX91" fmla="*/ 730103 w 1605470"/>
              <a:gd name="connsiteY91" fmla="*/ 3738082 h 6858000"/>
              <a:gd name="connsiteX92" fmla="*/ 737449 w 1605470"/>
              <a:gd name="connsiteY92" fmla="*/ 3673397 h 6858000"/>
              <a:gd name="connsiteX93" fmla="*/ 736745 w 1605470"/>
              <a:gd name="connsiteY93" fmla="*/ 3637109 h 6858000"/>
              <a:gd name="connsiteX94" fmla="*/ 740188 w 1605470"/>
              <a:gd name="connsiteY94" fmla="*/ 3536883 h 6858000"/>
              <a:gd name="connsiteX95" fmla="*/ 747726 w 1605470"/>
              <a:gd name="connsiteY95" fmla="*/ 3435652 h 6858000"/>
              <a:gd name="connsiteX96" fmla="*/ 749397 w 1605470"/>
              <a:gd name="connsiteY96" fmla="*/ 3307769 h 6858000"/>
              <a:gd name="connsiteX97" fmla="*/ 766960 w 1605470"/>
              <a:gd name="connsiteY97" fmla="*/ 3250522 h 6858000"/>
              <a:gd name="connsiteX98" fmla="*/ 767385 w 1605470"/>
              <a:gd name="connsiteY98" fmla="*/ 3229163 h 6858000"/>
              <a:gd name="connsiteX99" fmla="*/ 769208 w 1605470"/>
              <a:gd name="connsiteY99" fmla="*/ 3217217 h 6858000"/>
              <a:gd name="connsiteX100" fmla="*/ 756043 w 1605470"/>
              <a:gd name="connsiteY100" fmla="*/ 3183755 h 6858000"/>
              <a:gd name="connsiteX101" fmla="*/ 756544 w 1605470"/>
              <a:gd name="connsiteY101" fmla="*/ 3178642 h 6858000"/>
              <a:gd name="connsiteX102" fmla="*/ 744144 w 1605470"/>
              <a:gd name="connsiteY102" fmla="*/ 3158586 h 6858000"/>
              <a:gd name="connsiteX103" fmla="*/ 729329 w 1605470"/>
              <a:gd name="connsiteY103" fmla="*/ 3129034 h 6858000"/>
              <a:gd name="connsiteX104" fmla="*/ 729994 w 1605470"/>
              <a:gd name="connsiteY104" fmla="*/ 3126682 h 6858000"/>
              <a:gd name="connsiteX105" fmla="*/ 720862 w 1605470"/>
              <a:gd name="connsiteY105" fmla="*/ 3114519 h 6858000"/>
              <a:gd name="connsiteX106" fmla="*/ 707471 w 1605470"/>
              <a:gd name="connsiteY106" fmla="*/ 3106272 h 6858000"/>
              <a:gd name="connsiteX107" fmla="*/ 680201 w 1605470"/>
              <a:gd name="connsiteY107" fmla="*/ 2958185 h 6858000"/>
              <a:gd name="connsiteX108" fmla="*/ 622815 w 1605470"/>
              <a:gd name="connsiteY108" fmla="*/ 2762989 h 6858000"/>
              <a:gd name="connsiteX109" fmla="*/ 571733 w 1605470"/>
              <a:gd name="connsiteY109" fmla="*/ 2554718 h 6858000"/>
              <a:gd name="connsiteX110" fmla="*/ 551827 w 1605470"/>
              <a:gd name="connsiteY110" fmla="*/ 2485734 h 6858000"/>
              <a:gd name="connsiteX111" fmla="*/ 542550 w 1605470"/>
              <a:gd name="connsiteY111" fmla="*/ 2447068 h 6858000"/>
              <a:gd name="connsiteX112" fmla="*/ 529511 w 1605470"/>
              <a:gd name="connsiteY112" fmla="*/ 2425819 h 6858000"/>
              <a:gd name="connsiteX113" fmla="*/ 535510 w 1605470"/>
              <a:gd name="connsiteY113" fmla="*/ 2402874 h 6858000"/>
              <a:gd name="connsiteX114" fmla="*/ 538122 w 1605470"/>
              <a:gd name="connsiteY114" fmla="*/ 2381443 h 6858000"/>
              <a:gd name="connsiteX115" fmla="*/ 514451 w 1605470"/>
              <a:gd name="connsiteY115" fmla="*/ 2261920 h 6858000"/>
              <a:gd name="connsiteX116" fmla="*/ 504338 w 1605470"/>
              <a:gd name="connsiteY116" fmla="*/ 2195378 h 6858000"/>
              <a:gd name="connsiteX117" fmla="*/ 488555 w 1605470"/>
              <a:gd name="connsiteY117" fmla="*/ 2155135 h 6858000"/>
              <a:gd name="connsiteX118" fmla="*/ 486013 w 1605470"/>
              <a:gd name="connsiteY118" fmla="*/ 2118008 h 6858000"/>
              <a:gd name="connsiteX119" fmla="*/ 487006 w 1605470"/>
              <a:gd name="connsiteY119" fmla="*/ 2050531 h 6858000"/>
              <a:gd name="connsiteX120" fmla="*/ 478812 w 1605470"/>
              <a:gd name="connsiteY120" fmla="*/ 1963269 h 6858000"/>
              <a:gd name="connsiteX121" fmla="*/ 459990 w 1605470"/>
              <a:gd name="connsiteY121" fmla="*/ 1906352 h 6858000"/>
              <a:gd name="connsiteX122" fmla="*/ 436547 w 1605470"/>
              <a:gd name="connsiteY122" fmla="*/ 1861531 h 6858000"/>
              <a:gd name="connsiteX123" fmla="*/ 390346 w 1605470"/>
              <a:gd name="connsiteY123" fmla="*/ 1732919 h 6858000"/>
              <a:gd name="connsiteX124" fmla="*/ 362657 w 1605470"/>
              <a:gd name="connsiteY124" fmla="*/ 1663540 h 6858000"/>
              <a:gd name="connsiteX125" fmla="*/ 361783 w 1605470"/>
              <a:gd name="connsiteY125" fmla="*/ 1615777 h 6858000"/>
              <a:gd name="connsiteX126" fmla="*/ 342578 w 1605470"/>
              <a:gd name="connsiteY126" fmla="*/ 1563678 h 6858000"/>
              <a:gd name="connsiteX127" fmla="*/ 355658 w 1605470"/>
              <a:gd name="connsiteY127" fmla="*/ 1519474 h 6858000"/>
              <a:gd name="connsiteX128" fmla="*/ 348400 w 1605470"/>
              <a:gd name="connsiteY128" fmla="*/ 1477995 h 6858000"/>
              <a:gd name="connsiteX129" fmla="*/ 334485 w 1605470"/>
              <a:gd name="connsiteY129" fmla="*/ 1373769 h 6858000"/>
              <a:gd name="connsiteX130" fmla="*/ 342792 w 1605470"/>
              <a:gd name="connsiteY130" fmla="*/ 1307086 h 6858000"/>
              <a:gd name="connsiteX131" fmla="*/ 343980 w 1605470"/>
              <a:gd name="connsiteY131" fmla="*/ 1189033 h 6858000"/>
              <a:gd name="connsiteX132" fmla="*/ 348665 w 1605470"/>
              <a:gd name="connsiteY132" fmla="*/ 1168288 h 6858000"/>
              <a:gd name="connsiteX133" fmla="*/ 340947 w 1605470"/>
              <a:gd name="connsiteY133" fmla="*/ 1142577 h 6858000"/>
              <a:gd name="connsiteX134" fmla="*/ 330253 w 1605470"/>
              <a:gd name="connsiteY134" fmla="*/ 1088484 h 6858000"/>
              <a:gd name="connsiteX135" fmla="*/ 318989 w 1605470"/>
              <a:gd name="connsiteY135" fmla="*/ 1016103 h 6858000"/>
              <a:gd name="connsiteX136" fmla="*/ 320445 w 1605470"/>
              <a:gd name="connsiteY136" fmla="*/ 932283 h 6858000"/>
              <a:gd name="connsiteX137" fmla="*/ 322681 w 1605470"/>
              <a:gd name="connsiteY137" fmla="*/ 915925 h 6858000"/>
              <a:gd name="connsiteX138" fmla="*/ 315310 w 1605470"/>
              <a:gd name="connsiteY138" fmla="*/ 896999 h 6858000"/>
              <a:gd name="connsiteX139" fmla="*/ 284718 w 1605470"/>
              <a:gd name="connsiteY139" fmla="*/ 821517 h 6858000"/>
              <a:gd name="connsiteX140" fmla="*/ 263668 w 1605470"/>
              <a:gd name="connsiteY140" fmla="*/ 751353 h 6858000"/>
              <a:gd name="connsiteX141" fmla="*/ 263226 w 1605470"/>
              <a:gd name="connsiteY141" fmla="*/ 721230 h 6858000"/>
              <a:gd name="connsiteX142" fmla="*/ 248897 w 1605470"/>
              <a:gd name="connsiteY142" fmla="*/ 681659 h 6858000"/>
              <a:gd name="connsiteX143" fmla="*/ 234316 w 1605470"/>
              <a:gd name="connsiteY143" fmla="*/ 635218 h 6858000"/>
              <a:gd name="connsiteX144" fmla="*/ 239327 w 1605470"/>
              <a:gd name="connsiteY144" fmla="*/ 613763 h 6858000"/>
              <a:gd name="connsiteX145" fmla="*/ 225269 w 1605470"/>
              <a:gd name="connsiteY145" fmla="*/ 598582 h 6858000"/>
              <a:gd name="connsiteX146" fmla="*/ 224950 w 1605470"/>
              <a:gd name="connsiteY146" fmla="*/ 576846 h 6858000"/>
              <a:gd name="connsiteX147" fmla="*/ 204576 w 1605470"/>
              <a:gd name="connsiteY147" fmla="*/ 530055 h 6858000"/>
              <a:gd name="connsiteX148" fmla="*/ 219064 w 1605470"/>
              <a:gd name="connsiteY148" fmla="*/ 469651 h 6858000"/>
              <a:gd name="connsiteX149" fmla="*/ 195012 w 1605470"/>
              <a:gd name="connsiteY149" fmla="*/ 448559 h 6858000"/>
              <a:gd name="connsiteX150" fmla="*/ 201434 w 1605470"/>
              <a:gd name="connsiteY150" fmla="*/ 441529 h 6858000"/>
              <a:gd name="connsiteX151" fmla="*/ 200655 w 1605470"/>
              <a:gd name="connsiteY151" fmla="*/ 428927 h 6858000"/>
              <a:gd name="connsiteX152" fmla="*/ 190059 w 1605470"/>
              <a:gd name="connsiteY152" fmla="*/ 430161 h 6858000"/>
              <a:gd name="connsiteX153" fmla="*/ 167079 w 1605470"/>
              <a:gd name="connsiteY153" fmla="*/ 367211 h 6858000"/>
              <a:gd name="connsiteX154" fmla="*/ 124571 w 1605470"/>
              <a:gd name="connsiteY154" fmla="*/ 302178 h 6858000"/>
              <a:gd name="connsiteX155" fmla="*/ 103243 w 1605470"/>
              <a:gd name="connsiteY155" fmla="*/ 211375 h 6858000"/>
              <a:gd name="connsiteX156" fmla="*/ 94571 w 1605470"/>
              <a:gd name="connsiteY156" fmla="*/ 184179 h 6858000"/>
              <a:gd name="connsiteX157" fmla="*/ 13437 w 1605470"/>
              <a:gd name="connsiteY157" fmla="*/ 19287 h 6858000"/>
              <a:gd name="connsiteX158" fmla="*/ 0 w 1605470"/>
              <a:gd name="connsiteY158"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700443 w 1605470"/>
              <a:gd name="connsiteY74" fmla="*/ 4010511 h 6858000"/>
              <a:gd name="connsiteX75" fmla="*/ 690830 w 1605470"/>
              <a:gd name="connsiteY75" fmla="*/ 3974753 h 6858000"/>
              <a:gd name="connsiteX76" fmla="*/ 692428 w 1605470"/>
              <a:gd name="connsiteY76" fmla="*/ 3969950 h 6858000"/>
              <a:gd name="connsiteX77" fmla="*/ 685850 w 1605470"/>
              <a:gd name="connsiteY77" fmla="*/ 3933779 h 6858000"/>
              <a:gd name="connsiteX78" fmla="*/ 687181 w 1605470"/>
              <a:gd name="connsiteY78" fmla="*/ 3933093 h 6858000"/>
              <a:gd name="connsiteX79" fmla="*/ 691535 w 1605470"/>
              <a:gd name="connsiteY79" fmla="*/ 3922082 h 6858000"/>
              <a:gd name="connsiteX80" fmla="*/ 696613 w 1605470"/>
              <a:gd name="connsiteY80" fmla="*/ 3901461 h 6858000"/>
              <a:gd name="connsiteX81" fmla="*/ 719207 w 1605470"/>
              <a:gd name="connsiteY81" fmla="*/ 3813873 h 6858000"/>
              <a:gd name="connsiteX82" fmla="*/ 718632 w 1605470"/>
              <a:gd name="connsiteY82" fmla="*/ 3806161 h 6858000"/>
              <a:gd name="connsiteX83" fmla="*/ 718939 w 1605470"/>
              <a:gd name="connsiteY83" fmla="*/ 3805957 h 6858000"/>
              <a:gd name="connsiteX84" fmla="*/ 718966 w 1605470"/>
              <a:gd name="connsiteY84" fmla="*/ 3797724 h 6858000"/>
              <a:gd name="connsiteX85" fmla="*/ 717581 w 1605470"/>
              <a:gd name="connsiteY85" fmla="*/ 3792098 h 6858000"/>
              <a:gd name="connsiteX86" fmla="*/ 716465 w 1605470"/>
              <a:gd name="connsiteY86" fmla="*/ 3777135 h 6858000"/>
              <a:gd name="connsiteX87" fmla="*/ 718198 w 1605470"/>
              <a:gd name="connsiteY87" fmla="*/ 3771656 h 6858000"/>
              <a:gd name="connsiteX88" fmla="*/ 721941 w 1605470"/>
              <a:gd name="connsiteY88" fmla="*/ 3769007 h 6858000"/>
              <a:gd name="connsiteX89" fmla="*/ 721407 w 1605470"/>
              <a:gd name="connsiteY89" fmla="*/ 3767709 h 6858000"/>
              <a:gd name="connsiteX90" fmla="*/ 730103 w 1605470"/>
              <a:gd name="connsiteY90" fmla="*/ 3738082 h 6858000"/>
              <a:gd name="connsiteX91" fmla="*/ 737449 w 1605470"/>
              <a:gd name="connsiteY91" fmla="*/ 3673397 h 6858000"/>
              <a:gd name="connsiteX92" fmla="*/ 736745 w 1605470"/>
              <a:gd name="connsiteY92" fmla="*/ 3637109 h 6858000"/>
              <a:gd name="connsiteX93" fmla="*/ 740188 w 1605470"/>
              <a:gd name="connsiteY93" fmla="*/ 3536883 h 6858000"/>
              <a:gd name="connsiteX94" fmla="*/ 747726 w 1605470"/>
              <a:gd name="connsiteY94" fmla="*/ 3435652 h 6858000"/>
              <a:gd name="connsiteX95" fmla="*/ 749397 w 1605470"/>
              <a:gd name="connsiteY95" fmla="*/ 3307769 h 6858000"/>
              <a:gd name="connsiteX96" fmla="*/ 766960 w 1605470"/>
              <a:gd name="connsiteY96" fmla="*/ 3250522 h 6858000"/>
              <a:gd name="connsiteX97" fmla="*/ 767385 w 1605470"/>
              <a:gd name="connsiteY97" fmla="*/ 3229163 h 6858000"/>
              <a:gd name="connsiteX98" fmla="*/ 769208 w 1605470"/>
              <a:gd name="connsiteY98" fmla="*/ 3217217 h 6858000"/>
              <a:gd name="connsiteX99" fmla="*/ 756043 w 1605470"/>
              <a:gd name="connsiteY99" fmla="*/ 3183755 h 6858000"/>
              <a:gd name="connsiteX100" fmla="*/ 756544 w 1605470"/>
              <a:gd name="connsiteY100" fmla="*/ 3178642 h 6858000"/>
              <a:gd name="connsiteX101" fmla="*/ 744144 w 1605470"/>
              <a:gd name="connsiteY101" fmla="*/ 3158586 h 6858000"/>
              <a:gd name="connsiteX102" fmla="*/ 729329 w 1605470"/>
              <a:gd name="connsiteY102" fmla="*/ 3129034 h 6858000"/>
              <a:gd name="connsiteX103" fmla="*/ 729994 w 1605470"/>
              <a:gd name="connsiteY103" fmla="*/ 3126682 h 6858000"/>
              <a:gd name="connsiteX104" fmla="*/ 720862 w 1605470"/>
              <a:gd name="connsiteY104" fmla="*/ 3114519 h 6858000"/>
              <a:gd name="connsiteX105" fmla="*/ 707471 w 1605470"/>
              <a:gd name="connsiteY105" fmla="*/ 3106272 h 6858000"/>
              <a:gd name="connsiteX106" fmla="*/ 680201 w 1605470"/>
              <a:gd name="connsiteY106" fmla="*/ 2958185 h 6858000"/>
              <a:gd name="connsiteX107" fmla="*/ 622815 w 1605470"/>
              <a:gd name="connsiteY107" fmla="*/ 2762989 h 6858000"/>
              <a:gd name="connsiteX108" fmla="*/ 571733 w 1605470"/>
              <a:gd name="connsiteY108" fmla="*/ 2554718 h 6858000"/>
              <a:gd name="connsiteX109" fmla="*/ 551827 w 1605470"/>
              <a:gd name="connsiteY109" fmla="*/ 2485734 h 6858000"/>
              <a:gd name="connsiteX110" fmla="*/ 542550 w 1605470"/>
              <a:gd name="connsiteY110" fmla="*/ 2447068 h 6858000"/>
              <a:gd name="connsiteX111" fmla="*/ 529511 w 1605470"/>
              <a:gd name="connsiteY111" fmla="*/ 2425819 h 6858000"/>
              <a:gd name="connsiteX112" fmla="*/ 535510 w 1605470"/>
              <a:gd name="connsiteY112" fmla="*/ 2402874 h 6858000"/>
              <a:gd name="connsiteX113" fmla="*/ 538122 w 1605470"/>
              <a:gd name="connsiteY113" fmla="*/ 2381443 h 6858000"/>
              <a:gd name="connsiteX114" fmla="*/ 514451 w 1605470"/>
              <a:gd name="connsiteY114" fmla="*/ 2261920 h 6858000"/>
              <a:gd name="connsiteX115" fmla="*/ 504338 w 1605470"/>
              <a:gd name="connsiteY115" fmla="*/ 2195378 h 6858000"/>
              <a:gd name="connsiteX116" fmla="*/ 488555 w 1605470"/>
              <a:gd name="connsiteY116" fmla="*/ 2155135 h 6858000"/>
              <a:gd name="connsiteX117" fmla="*/ 486013 w 1605470"/>
              <a:gd name="connsiteY117" fmla="*/ 2118008 h 6858000"/>
              <a:gd name="connsiteX118" fmla="*/ 487006 w 1605470"/>
              <a:gd name="connsiteY118" fmla="*/ 2050531 h 6858000"/>
              <a:gd name="connsiteX119" fmla="*/ 478812 w 1605470"/>
              <a:gd name="connsiteY119" fmla="*/ 1963269 h 6858000"/>
              <a:gd name="connsiteX120" fmla="*/ 459990 w 1605470"/>
              <a:gd name="connsiteY120" fmla="*/ 1906352 h 6858000"/>
              <a:gd name="connsiteX121" fmla="*/ 436547 w 1605470"/>
              <a:gd name="connsiteY121" fmla="*/ 1861531 h 6858000"/>
              <a:gd name="connsiteX122" fmla="*/ 390346 w 1605470"/>
              <a:gd name="connsiteY122" fmla="*/ 1732919 h 6858000"/>
              <a:gd name="connsiteX123" fmla="*/ 362657 w 1605470"/>
              <a:gd name="connsiteY123" fmla="*/ 1663540 h 6858000"/>
              <a:gd name="connsiteX124" fmla="*/ 361783 w 1605470"/>
              <a:gd name="connsiteY124" fmla="*/ 1615777 h 6858000"/>
              <a:gd name="connsiteX125" fmla="*/ 342578 w 1605470"/>
              <a:gd name="connsiteY125" fmla="*/ 1563678 h 6858000"/>
              <a:gd name="connsiteX126" fmla="*/ 355658 w 1605470"/>
              <a:gd name="connsiteY126" fmla="*/ 1519474 h 6858000"/>
              <a:gd name="connsiteX127" fmla="*/ 348400 w 1605470"/>
              <a:gd name="connsiteY127" fmla="*/ 1477995 h 6858000"/>
              <a:gd name="connsiteX128" fmla="*/ 334485 w 1605470"/>
              <a:gd name="connsiteY128" fmla="*/ 1373769 h 6858000"/>
              <a:gd name="connsiteX129" fmla="*/ 342792 w 1605470"/>
              <a:gd name="connsiteY129" fmla="*/ 1307086 h 6858000"/>
              <a:gd name="connsiteX130" fmla="*/ 343980 w 1605470"/>
              <a:gd name="connsiteY130" fmla="*/ 1189033 h 6858000"/>
              <a:gd name="connsiteX131" fmla="*/ 348665 w 1605470"/>
              <a:gd name="connsiteY131" fmla="*/ 1168288 h 6858000"/>
              <a:gd name="connsiteX132" fmla="*/ 340947 w 1605470"/>
              <a:gd name="connsiteY132" fmla="*/ 1142577 h 6858000"/>
              <a:gd name="connsiteX133" fmla="*/ 330253 w 1605470"/>
              <a:gd name="connsiteY133" fmla="*/ 1088484 h 6858000"/>
              <a:gd name="connsiteX134" fmla="*/ 318989 w 1605470"/>
              <a:gd name="connsiteY134" fmla="*/ 1016103 h 6858000"/>
              <a:gd name="connsiteX135" fmla="*/ 320445 w 1605470"/>
              <a:gd name="connsiteY135" fmla="*/ 932283 h 6858000"/>
              <a:gd name="connsiteX136" fmla="*/ 322681 w 1605470"/>
              <a:gd name="connsiteY136" fmla="*/ 915925 h 6858000"/>
              <a:gd name="connsiteX137" fmla="*/ 315310 w 1605470"/>
              <a:gd name="connsiteY137" fmla="*/ 896999 h 6858000"/>
              <a:gd name="connsiteX138" fmla="*/ 284718 w 1605470"/>
              <a:gd name="connsiteY138" fmla="*/ 821517 h 6858000"/>
              <a:gd name="connsiteX139" fmla="*/ 263668 w 1605470"/>
              <a:gd name="connsiteY139" fmla="*/ 751353 h 6858000"/>
              <a:gd name="connsiteX140" fmla="*/ 263226 w 1605470"/>
              <a:gd name="connsiteY140" fmla="*/ 721230 h 6858000"/>
              <a:gd name="connsiteX141" fmla="*/ 248897 w 1605470"/>
              <a:gd name="connsiteY141" fmla="*/ 681659 h 6858000"/>
              <a:gd name="connsiteX142" fmla="*/ 234316 w 1605470"/>
              <a:gd name="connsiteY142" fmla="*/ 635218 h 6858000"/>
              <a:gd name="connsiteX143" fmla="*/ 239327 w 1605470"/>
              <a:gd name="connsiteY143" fmla="*/ 613763 h 6858000"/>
              <a:gd name="connsiteX144" fmla="*/ 225269 w 1605470"/>
              <a:gd name="connsiteY144" fmla="*/ 598582 h 6858000"/>
              <a:gd name="connsiteX145" fmla="*/ 224950 w 1605470"/>
              <a:gd name="connsiteY145" fmla="*/ 576846 h 6858000"/>
              <a:gd name="connsiteX146" fmla="*/ 204576 w 1605470"/>
              <a:gd name="connsiteY146" fmla="*/ 530055 h 6858000"/>
              <a:gd name="connsiteX147" fmla="*/ 219064 w 1605470"/>
              <a:gd name="connsiteY147" fmla="*/ 469651 h 6858000"/>
              <a:gd name="connsiteX148" fmla="*/ 195012 w 1605470"/>
              <a:gd name="connsiteY148" fmla="*/ 448559 h 6858000"/>
              <a:gd name="connsiteX149" fmla="*/ 201434 w 1605470"/>
              <a:gd name="connsiteY149" fmla="*/ 441529 h 6858000"/>
              <a:gd name="connsiteX150" fmla="*/ 200655 w 1605470"/>
              <a:gd name="connsiteY150" fmla="*/ 428927 h 6858000"/>
              <a:gd name="connsiteX151" fmla="*/ 190059 w 1605470"/>
              <a:gd name="connsiteY151" fmla="*/ 430161 h 6858000"/>
              <a:gd name="connsiteX152" fmla="*/ 167079 w 1605470"/>
              <a:gd name="connsiteY152" fmla="*/ 367211 h 6858000"/>
              <a:gd name="connsiteX153" fmla="*/ 124571 w 1605470"/>
              <a:gd name="connsiteY153" fmla="*/ 302178 h 6858000"/>
              <a:gd name="connsiteX154" fmla="*/ 103243 w 1605470"/>
              <a:gd name="connsiteY154" fmla="*/ 211375 h 6858000"/>
              <a:gd name="connsiteX155" fmla="*/ 94571 w 1605470"/>
              <a:gd name="connsiteY155" fmla="*/ 184179 h 6858000"/>
              <a:gd name="connsiteX156" fmla="*/ 13437 w 1605470"/>
              <a:gd name="connsiteY156" fmla="*/ 19287 h 6858000"/>
              <a:gd name="connsiteX157" fmla="*/ 0 w 1605470"/>
              <a:gd name="connsiteY157"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219064 w 1605470"/>
              <a:gd name="connsiteY146" fmla="*/ 469651 h 6858000"/>
              <a:gd name="connsiteX147" fmla="*/ 195012 w 1605470"/>
              <a:gd name="connsiteY147" fmla="*/ 448559 h 6858000"/>
              <a:gd name="connsiteX148" fmla="*/ 201434 w 1605470"/>
              <a:gd name="connsiteY148" fmla="*/ 441529 h 6858000"/>
              <a:gd name="connsiteX149" fmla="*/ 200655 w 1605470"/>
              <a:gd name="connsiteY149" fmla="*/ 428927 h 6858000"/>
              <a:gd name="connsiteX150" fmla="*/ 190059 w 1605470"/>
              <a:gd name="connsiteY150" fmla="*/ 430161 h 6858000"/>
              <a:gd name="connsiteX151" fmla="*/ 167079 w 1605470"/>
              <a:gd name="connsiteY151" fmla="*/ 367211 h 6858000"/>
              <a:gd name="connsiteX152" fmla="*/ 124571 w 1605470"/>
              <a:gd name="connsiteY152" fmla="*/ 302178 h 6858000"/>
              <a:gd name="connsiteX153" fmla="*/ 103243 w 1605470"/>
              <a:gd name="connsiteY153" fmla="*/ 211375 h 6858000"/>
              <a:gd name="connsiteX154" fmla="*/ 94571 w 1605470"/>
              <a:gd name="connsiteY154" fmla="*/ 184179 h 6858000"/>
              <a:gd name="connsiteX155" fmla="*/ 13437 w 1605470"/>
              <a:gd name="connsiteY155" fmla="*/ 19287 h 6858000"/>
              <a:gd name="connsiteX156" fmla="*/ 0 w 1605470"/>
              <a:gd name="connsiteY156"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13437 w 1605470"/>
              <a:gd name="connsiteY154" fmla="*/ 19287 h 6858000"/>
              <a:gd name="connsiteX155" fmla="*/ 0 w 1605470"/>
              <a:gd name="connsiteY155" fmla="*/ 0 h 6858000"/>
              <a:gd name="connsiteX0" fmla="*/ 0 w 1605470"/>
              <a:gd name="connsiteY0" fmla="*/ 0 h 6858000"/>
              <a:gd name="connsiteX1" fmla="*/ 1605470 w 1605470"/>
              <a:gd name="connsiteY1" fmla="*/ 0 h 6858000"/>
              <a:gd name="connsiteX2" fmla="*/ 1605470 w 1605470"/>
              <a:gd name="connsiteY2" fmla="*/ 6858000 h 6858000"/>
              <a:gd name="connsiteX3" fmla="*/ 154105 w 1605470"/>
              <a:gd name="connsiteY3" fmla="*/ 6858000 h 6858000"/>
              <a:gd name="connsiteX4" fmla="*/ 154246 w 1605470"/>
              <a:gd name="connsiteY4" fmla="*/ 6857735 h 6858000"/>
              <a:gd name="connsiteX5" fmla="*/ 166295 w 1605470"/>
              <a:gd name="connsiteY5" fmla="*/ 6809549 h 6858000"/>
              <a:gd name="connsiteX6" fmla="*/ 198506 w 1605470"/>
              <a:gd name="connsiteY6" fmla="*/ 6715115 h 6858000"/>
              <a:gd name="connsiteX7" fmla="*/ 208357 w 1605470"/>
              <a:gd name="connsiteY7" fmla="*/ 6680170 h 6858000"/>
              <a:gd name="connsiteX8" fmla="*/ 233907 w 1605470"/>
              <a:gd name="connsiteY8" fmla="*/ 6621207 h 6858000"/>
              <a:gd name="connsiteX9" fmla="*/ 250564 w 1605470"/>
              <a:gd name="connsiteY9" fmla="*/ 6596265 h 6858000"/>
              <a:gd name="connsiteX10" fmla="*/ 250443 w 1605470"/>
              <a:gd name="connsiteY10" fmla="*/ 6594818 h 6858000"/>
              <a:gd name="connsiteX11" fmla="*/ 254688 w 1605470"/>
              <a:gd name="connsiteY11" fmla="*/ 6593735 h 6858000"/>
              <a:gd name="connsiteX12" fmla="*/ 257885 w 1605470"/>
              <a:gd name="connsiteY12" fmla="*/ 6589172 h 6858000"/>
              <a:gd name="connsiteX13" fmla="*/ 261179 w 1605470"/>
              <a:gd name="connsiteY13" fmla="*/ 6574442 h 6858000"/>
              <a:gd name="connsiteX14" fmla="*/ 261519 w 1605470"/>
              <a:gd name="connsiteY14" fmla="*/ 6568530 h 6858000"/>
              <a:gd name="connsiteX15" fmla="*/ 263928 w 1605470"/>
              <a:gd name="connsiteY15" fmla="*/ 6560674 h 6858000"/>
              <a:gd name="connsiteX16" fmla="*/ 264273 w 1605470"/>
              <a:gd name="connsiteY16" fmla="*/ 6560598 h 6858000"/>
              <a:gd name="connsiteX17" fmla="*/ 265970 w 1605470"/>
              <a:gd name="connsiteY17" fmla="*/ 6553006 h 6858000"/>
              <a:gd name="connsiteX18" fmla="*/ 270666 w 1605470"/>
              <a:gd name="connsiteY18" fmla="*/ 6514360 h 6858000"/>
              <a:gd name="connsiteX19" fmla="*/ 312320 w 1605470"/>
              <a:gd name="connsiteY19" fmla="*/ 6478062 h 6858000"/>
              <a:gd name="connsiteX20" fmla="*/ 323009 w 1605470"/>
              <a:gd name="connsiteY20" fmla="*/ 6460325 h 6858000"/>
              <a:gd name="connsiteX21" fmla="*/ 330242 w 1605470"/>
              <a:gd name="connsiteY21" fmla="*/ 6451488 h 6858000"/>
              <a:gd name="connsiteX22" fmla="*/ 331677 w 1605470"/>
              <a:gd name="connsiteY22" fmla="*/ 6451348 h 6858000"/>
              <a:gd name="connsiteX23" fmla="*/ 336035 w 1605470"/>
              <a:gd name="connsiteY23" fmla="*/ 6414240 h 6858000"/>
              <a:gd name="connsiteX24" fmla="*/ 338911 w 1605470"/>
              <a:gd name="connsiteY24" fmla="*/ 6410269 h 6858000"/>
              <a:gd name="connsiteX25" fmla="*/ 338811 w 1605470"/>
              <a:gd name="connsiteY25" fmla="*/ 6384857 h 6858000"/>
              <a:gd name="connsiteX26" fmla="*/ 340328 w 1605470"/>
              <a:gd name="connsiteY26" fmla="*/ 6372381 h 6858000"/>
              <a:gd name="connsiteX27" fmla="*/ 337522 w 1605470"/>
              <a:gd name="connsiteY27" fmla="*/ 6367510 h 6858000"/>
              <a:gd name="connsiteX28" fmla="*/ 341402 w 1605470"/>
              <a:gd name="connsiteY28" fmla="*/ 6349778 h 6858000"/>
              <a:gd name="connsiteX29" fmla="*/ 343067 w 1605470"/>
              <a:gd name="connsiteY29" fmla="*/ 6348250 h 6858000"/>
              <a:gd name="connsiteX30" fmla="*/ 359101 w 1605470"/>
              <a:gd name="connsiteY30" fmla="*/ 6281972 h 6858000"/>
              <a:gd name="connsiteX31" fmla="*/ 369864 w 1605470"/>
              <a:gd name="connsiteY31" fmla="*/ 6211940 h 6858000"/>
              <a:gd name="connsiteX32" fmla="*/ 411359 w 1605470"/>
              <a:gd name="connsiteY32" fmla="*/ 6113913 h 6858000"/>
              <a:gd name="connsiteX33" fmla="*/ 415652 w 1605470"/>
              <a:gd name="connsiteY33" fmla="*/ 6028119 h 6858000"/>
              <a:gd name="connsiteX34" fmla="*/ 442432 w 1605470"/>
              <a:gd name="connsiteY34" fmla="*/ 5934687 h 6858000"/>
              <a:gd name="connsiteX35" fmla="*/ 476444 w 1605470"/>
              <a:gd name="connsiteY35" fmla="*/ 5765594 h 6858000"/>
              <a:gd name="connsiteX36" fmla="*/ 508280 w 1605470"/>
              <a:gd name="connsiteY36" fmla="*/ 5693685 h 6858000"/>
              <a:gd name="connsiteX37" fmla="*/ 528335 w 1605470"/>
              <a:gd name="connsiteY37" fmla="*/ 5665173 h 6858000"/>
              <a:gd name="connsiteX38" fmla="*/ 562052 w 1605470"/>
              <a:gd name="connsiteY38" fmla="*/ 5563435 h 6858000"/>
              <a:gd name="connsiteX39" fmla="*/ 591557 w 1605470"/>
              <a:gd name="connsiteY39" fmla="*/ 5476393 h 6858000"/>
              <a:gd name="connsiteX40" fmla="*/ 622750 w 1605470"/>
              <a:gd name="connsiteY40" fmla="*/ 5396260 h 6858000"/>
              <a:gd name="connsiteX41" fmla="*/ 638731 w 1605470"/>
              <a:gd name="connsiteY41" fmla="*/ 5330009 h 6858000"/>
              <a:gd name="connsiteX42" fmla="*/ 672224 w 1605470"/>
              <a:gd name="connsiteY42" fmla="*/ 5273739 h 6858000"/>
              <a:gd name="connsiteX43" fmla="*/ 681823 w 1605470"/>
              <a:gd name="connsiteY43" fmla="*/ 5241779 h 6858000"/>
              <a:gd name="connsiteX44" fmla="*/ 693049 w 1605470"/>
              <a:gd name="connsiteY44" fmla="*/ 5225268 h 6858000"/>
              <a:gd name="connsiteX45" fmla="*/ 694069 w 1605470"/>
              <a:gd name="connsiteY45" fmla="*/ 5217684 h 6858000"/>
              <a:gd name="connsiteX46" fmla="*/ 701410 w 1605470"/>
              <a:gd name="connsiteY46" fmla="*/ 5193377 h 6858000"/>
              <a:gd name="connsiteX47" fmla="*/ 704713 w 1605470"/>
              <a:gd name="connsiteY47" fmla="*/ 5179288 h 6858000"/>
              <a:gd name="connsiteX48" fmla="*/ 705697 w 1605470"/>
              <a:gd name="connsiteY48" fmla="*/ 5173621 h 6858000"/>
              <a:gd name="connsiteX49" fmla="*/ 701331 w 1605470"/>
              <a:gd name="connsiteY49" fmla="*/ 5159961 h 6858000"/>
              <a:gd name="connsiteX50" fmla="*/ 708008 w 1605470"/>
              <a:gd name="connsiteY50" fmla="*/ 5144295 h 6858000"/>
              <a:gd name="connsiteX51" fmla="*/ 704941 w 1605470"/>
              <a:gd name="connsiteY51" fmla="*/ 5125185 h 6858000"/>
              <a:gd name="connsiteX52" fmla="*/ 711771 w 1605470"/>
              <a:gd name="connsiteY52" fmla="*/ 5121884 h 6858000"/>
              <a:gd name="connsiteX53" fmla="*/ 718807 w 1605470"/>
              <a:gd name="connsiteY53" fmla="*/ 5067850 h 6858000"/>
              <a:gd name="connsiteX54" fmla="*/ 721538 w 1605470"/>
              <a:gd name="connsiteY54" fmla="*/ 5060861 h 6858000"/>
              <a:gd name="connsiteX55" fmla="*/ 718242 w 1605470"/>
              <a:gd name="connsiteY55" fmla="*/ 5034192 h 6858000"/>
              <a:gd name="connsiteX56" fmla="*/ 719796 w 1605470"/>
              <a:gd name="connsiteY56" fmla="*/ 4993030 h 6858000"/>
              <a:gd name="connsiteX57" fmla="*/ 726705 w 1605470"/>
              <a:gd name="connsiteY57" fmla="*/ 4946844 h 6858000"/>
              <a:gd name="connsiteX58" fmla="*/ 722561 w 1605470"/>
              <a:gd name="connsiteY58" fmla="*/ 4932692 h 6858000"/>
              <a:gd name="connsiteX59" fmla="*/ 737964 w 1605470"/>
              <a:gd name="connsiteY59" fmla="*/ 4858827 h 6858000"/>
              <a:gd name="connsiteX60" fmla="*/ 732118 w 1605470"/>
              <a:gd name="connsiteY60" fmla="*/ 4801535 h 6858000"/>
              <a:gd name="connsiteX61" fmla="*/ 739787 w 1605470"/>
              <a:gd name="connsiteY61" fmla="*/ 4797794 h 6858000"/>
              <a:gd name="connsiteX62" fmla="*/ 741081 w 1605470"/>
              <a:gd name="connsiteY62" fmla="*/ 4784526 h 6858000"/>
              <a:gd name="connsiteX63" fmla="*/ 742865 w 1605470"/>
              <a:gd name="connsiteY63" fmla="*/ 4781211 h 6858000"/>
              <a:gd name="connsiteX64" fmla="*/ 751652 w 1605470"/>
              <a:gd name="connsiteY64" fmla="*/ 4761984 h 6858000"/>
              <a:gd name="connsiteX65" fmla="*/ 747700 w 1605470"/>
              <a:gd name="connsiteY65" fmla="*/ 4690749 h 6858000"/>
              <a:gd name="connsiteX66" fmla="*/ 743180 w 1605470"/>
              <a:gd name="connsiteY66" fmla="*/ 4584173 h 6858000"/>
              <a:gd name="connsiteX67" fmla="*/ 738263 w 1605470"/>
              <a:gd name="connsiteY67" fmla="*/ 4444346 h 6858000"/>
              <a:gd name="connsiteX68" fmla="*/ 734828 w 1605470"/>
              <a:gd name="connsiteY68" fmla="*/ 4375228 h 6858000"/>
              <a:gd name="connsiteX69" fmla="*/ 715481 w 1605470"/>
              <a:gd name="connsiteY69" fmla="*/ 4214165 h 6858000"/>
              <a:gd name="connsiteX70" fmla="*/ 719554 w 1605470"/>
              <a:gd name="connsiteY70" fmla="*/ 4090296 h 6858000"/>
              <a:gd name="connsiteX71" fmla="*/ 704810 w 1605470"/>
              <a:gd name="connsiteY71" fmla="*/ 4033999 h 6858000"/>
              <a:gd name="connsiteX72" fmla="*/ 705959 w 1605470"/>
              <a:gd name="connsiteY72" fmla="*/ 4031933 h 6858000"/>
              <a:gd name="connsiteX73" fmla="*/ 704535 w 1605470"/>
              <a:gd name="connsiteY73" fmla="*/ 4013953 h 6858000"/>
              <a:gd name="connsiteX74" fmla="*/ 690830 w 1605470"/>
              <a:gd name="connsiteY74" fmla="*/ 3974753 h 6858000"/>
              <a:gd name="connsiteX75" fmla="*/ 692428 w 1605470"/>
              <a:gd name="connsiteY75" fmla="*/ 3969950 h 6858000"/>
              <a:gd name="connsiteX76" fmla="*/ 685850 w 1605470"/>
              <a:gd name="connsiteY76" fmla="*/ 3933779 h 6858000"/>
              <a:gd name="connsiteX77" fmla="*/ 687181 w 1605470"/>
              <a:gd name="connsiteY77" fmla="*/ 3933093 h 6858000"/>
              <a:gd name="connsiteX78" fmla="*/ 691535 w 1605470"/>
              <a:gd name="connsiteY78" fmla="*/ 3922082 h 6858000"/>
              <a:gd name="connsiteX79" fmla="*/ 696613 w 1605470"/>
              <a:gd name="connsiteY79" fmla="*/ 3901461 h 6858000"/>
              <a:gd name="connsiteX80" fmla="*/ 719207 w 1605470"/>
              <a:gd name="connsiteY80" fmla="*/ 3813873 h 6858000"/>
              <a:gd name="connsiteX81" fmla="*/ 718632 w 1605470"/>
              <a:gd name="connsiteY81" fmla="*/ 3806161 h 6858000"/>
              <a:gd name="connsiteX82" fmla="*/ 718939 w 1605470"/>
              <a:gd name="connsiteY82" fmla="*/ 3805957 h 6858000"/>
              <a:gd name="connsiteX83" fmla="*/ 718966 w 1605470"/>
              <a:gd name="connsiteY83" fmla="*/ 3797724 h 6858000"/>
              <a:gd name="connsiteX84" fmla="*/ 717581 w 1605470"/>
              <a:gd name="connsiteY84" fmla="*/ 3792098 h 6858000"/>
              <a:gd name="connsiteX85" fmla="*/ 716465 w 1605470"/>
              <a:gd name="connsiteY85" fmla="*/ 3777135 h 6858000"/>
              <a:gd name="connsiteX86" fmla="*/ 718198 w 1605470"/>
              <a:gd name="connsiteY86" fmla="*/ 3771656 h 6858000"/>
              <a:gd name="connsiteX87" fmla="*/ 721941 w 1605470"/>
              <a:gd name="connsiteY87" fmla="*/ 3769007 h 6858000"/>
              <a:gd name="connsiteX88" fmla="*/ 721407 w 1605470"/>
              <a:gd name="connsiteY88" fmla="*/ 3767709 h 6858000"/>
              <a:gd name="connsiteX89" fmla="*/ 730103 w 1605470"/>
              <a:gd name="connsiteY89" fmla="*/ 3738082 h 6858000"/>
              <a:gd name="connsiteX90" fmla="*/ 737449 w 1605470"/>
              <a:gd name="connsiteY90" fmla="*/ 3673397 h 6858000"/>
              <a:gd name="connsiteX91" fmla="*/ 736745 w 1605470"/>
              <a:gd name="connsiteY91" fmla="*/ 3637109 h 6858000"/>
              <a:gd name="connsiteX92" fmla="*/ 740188 w 1605470"/>
              <a:gd name="connsiteY92" fmla="*/ 3536883 h 6858000"/>
              <a:gd name="connsiteX93" fmla="*/ 747726 w 1605470"/>
              <a:gd name="connsiteY93" fmla="*/ 3435652 h 6858000"/>
              <a:gd name="connsiteX94" fmla="*/ 749397 w 1605470"/>
              <a:gd name="connsiteY94" fmla="*/ 3307769 h 6858000"/>
              <a:gd name="connsiteX95" fmla="*/ 766960 w 1605470"/>
              <a:gd name="connsiteY95" fmla="*/ 3250522 h 6858000"/>
              <a:gd name="connsiteX96" fmla="*/ 767385 w 1605470"/>
              <a:gd name="connsiteY96" fmla="*/ 3229163 h 6858000"/>
              <a:gd name="connsiteX97" fmla="*/ 769208 w 1605470"/>
              <a:gd name="connsiteY97" fmla="*/ 3217217 h 6858000"/>
              <a:gd name="connsiteX98" fmla="*/ 756043 w 1605470"/>
              <a:gd name="connsiteY98" fmla="*/ 3183755 h 6858000"/>
              <a:gd name="connsiteX99" fmla="*/ 756544 w 1605470"/>
              <a:gd name="connsiteY99" fmla="*/ 3178642 h 6858000"/>
              <a:gd name="connsiteX100" fmla="*/ 744144 w 1605470"/>
              <a:gd name="connsiteY100" fmla="*/ 3158586 h 6858000"/>
              <a:gd name="connsiteX101" fmla="*/ 729329 w 1605470"/>
              <a:gd name="connsiteY101" fmla="*/ 3129034 h 6858000"/>
              <a:gd name="connsiteX102" fmla="*/ 729994 w 1605470"/>
              <a:gd name="connsiteY102" fmla="*/ 3126682 h 6858000"/>
              <a:gd name="connsiteX103" fmla="*/ 720862 w 1605470"/>
              <a:gd name="connsiteY103" fmla="*/ 3114519 h 6858000"/>
              <a:gd name="connsiteX104" fmla="*/ 707471 w 1605470"/>
              <a:gd name="connsiteY104" fmla="*/ 3106272 h 6858000"/>
              <a:gd name="connsiteX105" fmla="*/ 680201 w 1605470"/>
              <a:gd name="connsiteY105" fmla="*/ 2958185 h 6858000"/>
              <a:gd name="connsiteX106" fmla="*/ 622815 w 1605470"/>
              <a:gd name="connsiteY106" fmla="*/ 2762989 h 6858000"/>
              <a:gd name="connsiteX107" fmla="*/ 571733 w 1605470"/>
              <a:gd name="connsiteY107" fmla="*/ 2554718 h 6858000"/>
              <a:gd name="connsiteX108" fmla="*/ 551827 w 1605470"/>
              <a:gd name="connsiteY108" fmla="*/ 2485734 h 6858000"/>
              <a:gd name="connsiteX109" fmla="*/ 542550 w 1605470"/>
              <a:gd name="connsiteY109" fmla="*/ 2447068 h 6858000"/>
              <a:gd name="connsiteX110" fmla="*/ 529511 w 1605470"/>
              <a:gd name="connsiteY110" fmla="*/ 2425819 h 6858000"/>
              <a:gd name="connsiteX111" fmla="*/ 535510 w 1605470"/>
              <a:gd name="connsiteY111" fmla="*/ 2402874 h 6858000"/>
              <a:gd name="connsiteX112" fmla="*/ 538122 w 1605470"/>
              <a:gd name="connsiteY112" fmla="*/ 2381443 h 6858000"/>
              <a:gd name="connsiteX113" fmla="*/ 514451 w 1605470"/>
              <a:gd name="connsiteY113" fmla="*/ 2261920 h 6858000"/>
              <a:gd name="connsiteX114" fmla="*/ 504338 w 1605470"/>
              <a:gd name="connsiteY114" fmla="*/ 2195378 h 6858000"/>
              <a:gd name="connsiteX115" fmla="*/ 488555 w 1605470"/>
              <a:gd name="connsiteY115" fmla="*/ 2155135 h 6858000"/>
              <a:gd name="connsiteX116" fmla="*/ 486013 w 1605470"/>
              <a:gd name="connsiteY116" fmla="*/ 2118008 h 6858000"/>
              <a:gd name="connsiteX117" fmla="*/ 487006 w 1605470"/>
              <a:gd name="connsiteY117" fmla="*/ 2050531 h 6858000"/>
              <a:gd name="connsiteX118" fmla="*/ 478812 w 1605470"/>
              <a:gd name="connsiteY118" fmla="*/ 1963269 h 6858000"/>
              <a:gd name="connsiteX119" fmla="*/ 459990 w 1605470"/>
              <a:gd name="connsiteY119" fmla="*/ 1906352 h 6858000"/>
              <a:gd name="connsiteX120" fmla="*/ 436547 w 1605470"/>
              <a:gd name="connsiteY120" fmla="*/ 1861531 h 6858000"/>
              <a:gd name="connsiteX121" fmla="*/ 390346 w 1605470"/>
              <a:gd name="connsiteY121" fmla="*/ 1732919 h 6858000"/>
              <a:gd name="connsiteX122" fmla="*/ 362657 w 1605470"/>
              <a:gd name="connsiteY122" fmla="*/ 1663540 h 6858000"/>
              <a:gd name="connsiteX123" fmla="*/ 361783 w 1605470"/>
              <a:gd name="connsiteY123" fmla="*/ 1615777 h 6858000"/>
              <a:gd name="connsiteX124" fmla="*/ 342578 w 1605470"/>
              <a:gd name="connsiteY124" fmla="*/ 1563678 h 6858000"/>
              <a:gd name="connsiteX125" fmla="*/ 355658 w 1605470"/>
              <a:gd name="connsiteY125" fmla="*/ 1519474 h 6858000"/>
              <a:gd name="connsiteX126" fmla="*/ 348400 w 1605470"/>
              <a:gd name="connsiteY126" fmla="*/ 1477995 h 6858000"/>
              <a:gd name="connsiteX127" fmla="*/ 334485 w 1605470"/>
              <a:gd name="connsiteY127" fmla="*/ 1373769 h 6858000"/>
              <a:gd name="connsiteX128" fmla="*/ 342792 w 1605470"/>
              <a:gd name="connsiteY128" fmla="*/ 1307086 h 6858000"/>
              <a:gd name="connsiteX129" fmla="*/ 343980 w 1605470"/>
              <a:gd name="connsiteY129" fmla="*/ 1189033 h 6858000"/>
              <a:gd name="connsiteX130" fmla="*/ 348665 w 1605470"/>
              <a:gd name="connsiteY130" fmla="*/ 1168288 h 6858000"/>
              <a:gd name="connsiteX131" fmla="*/ 340947 w 1605470"/>
              <a:gd name="connsiteY131" fmla="*/ 1142577 h 6858000"/>
              <a:gd name="connsiteX132" fmla="*/ 330253 w 1605470"/>
              <a:gd name="connsiteY132" fmla="*/ 1088484 h 6858000"/>
              <a:gd name="connsiteX133" fmla="*/ 318989 w 1605470"/>
              <a:gd name="connsiteY133" fmla="*/ 1016103 h 6858000"/>
              <a:gd name="connsiteX134" fmla="*/ 320445 w 1605470"/>
              <a:gd name="connsiteY134" fmla="*/ 932283 h 6858000"/>
              <a:gd name="connsiteX135" fmla="*/ 322681 w 1605470"/>
              <a:gd name="connsiteY135" fmla="*/ 915925 h 6858000"/>
              <a:gd name="connsiteX136" fmla="*/ 315310 w 1605470"/>
              <a:gd name="connsiteY136" fmla="*/ 896999 h 6858000"/>
              <a:gd name="connsiteX137" fmla="*/ 284718 w 1605470"/>
              <a:gd name="connsiteY137" fmla="*/ 821517 h 6858000"/>
              <a:gd name="connsiteX138" fmla="*/ 263668 w 1605470"/>
              <a:gd name="connsiteY138" fmla="*/ 751353 h 6858000"/>
              <a:gd name="connsiteX139" fmla="*/ 263226 w 1605470"/>
              <a:gd name="connsiteY139" fmla="*/ 721230 h 6858000"/>
              <a:gd name="connsiteX140" fmla="*/ 248897 w 1605470"/>
              <a:gd name="connsiteY140" fmla="*/ 681659 h 6858000"/>
              <a:gd name="connsiteX141" fmla="*/ 234316 w 1605470"/>
              <a:gd name="connsiteY141" fmla="*/ 635218 h 6858000"/>
              <a:gd name="connsiteX142" fmla="*/ 239327 w 1605470"/>
              <a:gd name="connsiteY142" fmla="*/ 613763 h 6858000"/>
              <a:gd name="connsiteX143" fmla="*/ 225269 w 1605470"/>
              <a:gd name="connsiteY143" fmla="*/ 598582 h 6858000"/>
              <a:gd name="connsiteX144" fmla="*/ 224950 w 1605470"/>
              <a:gd name="connsiteY144" fmla="*/ 576846 h 6858000"/>
              <a:gd name="connsiteX145" fmla="*/ 204576 w 1605470"/>
              <a:gd name="connsiteY145" fmla="*/ 530055 h 6858000"/>
              <a:gd name="connsiteX146" fmla="*/ 195012 w 1605470"/>
              <a:gd name="connsiteY146" fmla="*/ 448559 h 6858000"/>
              <a:gd name="connsiteX147" fmla="*/ 201434 w 1605470"/>
              <a:gd name="connsiteY147" fmla="*/ 441529 h 6858000"/>
              <a:gd name="connsiteX148" fmla="*/ 200655 w 1605470"/>
              <a:gd name="connsiteY148" fmla="*/ 428927 h 6858000"/>
              <a:gd name="connsiteX149" fmla="*/ 190059 w 1605470"/>
              <a:gd name="connsiteY149" fmla="*/ 430161 h 6858000"/>
              <a:gd name="connsiteX150" fmla="*/ 167079 w 1605470"/>
              <a:gd name="connsiteY150" fmla="*/ 367211 h 6858000"/>
              <a:gd name="connsiteX151" fmla="*/ 124571 w 1605470"/>
              <a:gd name="connsiteY151" fmla="*/ 302178 h 6858000"/>
              <a:gd name="connsiteX152" fmla="*/ 103243 w 1605470"/>
              <a:gd name="connsiteY152" fmla="*/ 211375 h 6858000"/>
              <a:gd name="connsiteX153" fmla="*/ 94571 w 1605470"/>
              <a:gd name="connsiteY153" fmla="*/ 184179 h 6858000"/>
              <a:gd name="connsiteX154" fmla="*/ 48685 w 1605470"/>
              <a:gd name="connsiteY154" fmla="*/ 13677 h 6858000"/>
              <a:gd name="connsiteX155" fmla="*/ 0 w 1605470"/>
              <a:gd name="connsiteY155" fmla="*/ 0 h 6858000"/>
              <a:gd name="connsiteX0" fmla="*/ 48246 w 1556785"/>
              <a:gd name="connsiteY0" fmla="*/ 0 h 6858000"/>
              <a:gd name="connsiteX1" fmla="*/ 1556785 w 1556785"/>
              <a:gd name="connsiteY1" fmla="*/ 0 h 6858000"/>
              <a:gd name="connsiteX2" fmla="*/ 1556785 w 1556785"/>
              <a:gd name="connsiteY2" fmla="*/ 6858000 h 6858000"/>
              <a:gd name="connsiteX3" fmla="*/ 105420 w 1556785"/>
              <a:gd name="connsiteY3" fmla="*/ 6858000 h 6858000"/>
              <a:gd name="connsiteX4" fmla="*/ 105561 w 1556785"/>
              <a:gd name="connsiteY4" fmla="*/ 6857735 h 6858000"/>
              <a:gd name="connsiteX5" fmla="*/ 117610 w 1556785"/>
              <a:gd name="connsiteY5" fmla="*/ 6809549 h 6858000"/>
              <a:gd name="connsiteX6" fmla="*/ 149821 w 1556785"/>
              <a:gd name="connsiteY6" fmla="*/ 6715115 h 6858000"/>
              <a:gd name="connsiteX7" fmla="*/ 159672 w 1556785"/>
              <a:gd name="connsiteY7" fmla="*/ 6680170 h 6858000"/>
              <a:gd name="connsiteX8" fmla="*/ 185222 w 1556785"/>
              <a:gd name="connsiteY8" fmla="*/ 6621207 h 6858000"/>
              <a:gd name="connsiteX9" fmla="*/ 201879 w 1556785"/>
              <a:gd name="connsiteY9" fmla="*/ 6596265 h 6858000"/>
              <a:gd name="connsiteX10" fmla="*/ 201758 w 1556785"/>
              <a:gd name="connsiteY10" fmla="*/ 6594818 h 6858000"/>
              <a:gd name="connsiteX11" fmla="*/ 206003 w 1556785"/>
              <a:gd name="connsiteY11" fmla="*/ 6593735 h 6858000"/>
              <a:gd name="connsiteX12" fmla="*/ 209200 w 1556785"/>
              <a:gd name="connsiteY12" fmla="*/ 6589172 h 6858000"/>
              <a:gd name="connsiteX13" fmla="*/ 212494 w 1556785"/>
              <a:gd name="connsiteY13" fmla="*/ 6574442 h 6858000"/>
              <a:gd name="connsiteX14" fmla="*/ 212834 w 1556785"/>
              <a:gd name="connsiteY14" fmla="*/ 6568530 h 6858000"/>
              <a:gd name="connsiteX15" fmla="*/ 215243 w 1556785"/>
              <a:gd name="connsiteY15" fmla="*/ 6560674 h 6858000"/>
              <a:gd name="connsiteX16" fmla="*/ 215588 w 1556785"/>
              <a:gd name="connsiteY16" fmla="*/ 6560598 h 6858000"/>
              <a:gd name="connsiteX17" fmla="*/ 217285 w 1556785"/>
              <a:gd name="connsiteY17" fmla="*/ 6553006 h 6858000"/>
              <a:gd name="connsiteX18" fmla="*/ 221981 w 1556785"/>
              <a:gd name="connsiteY18" fmla="*/ 6514360 h 6858000"/>
              <a:gd name="connsiteX19" fmla="*/ 263635 w 1556785"/>
              <a:gd name="connsiteY19" fmla="*/ 6478062 h 6858000"/>
              <a:gd name="connsiteX20" fmla="*/ 274324 w 1556785"/>
              <a:gd name="connsiteY20" fmla="*/ 6460325 h 6858000"/>
              <a:gd name="connsiteX21" fmla="*/ 281557 w 1556785"/>
              <a:gd name="connsiteY21" fmla="*/ 6451488 h 6858000"/>
              <a:gd name="connsiteX22" fmla="*/ 282992 w 1556785"/>
              <a:gd name="connsiteY22" fmla="*/ 6451348 h 6858000"/>
              <a:gd name="connsiteX23" fmla="*/ 287350 w 1556785"/>
              <a:gd name="connsiteY23" fmla="*/ 6414240 h 6858000"/>
              <a:gd name="connsiteX24" fmla="*/ 290226 w 1556785"/>
              <a:gd name="connsiteY24" fmla="*/ 6410269 h 6858000"/>
              <a:gd name="connsiteX25" fmla="*/ 290126 w 1556785"/>
              <a:gd name="connsiteY25" fmla="*/ 6384857 h 6858000"/>
              <a:gd name="connsiteX26" fmla="*/ 291643 w 1556785"/>
              <a:gd name="connsiteY26" fmla="*/ 6372381 h 6858000"/>
              <a:gd name="connsiteX27" fmla="*/ 288837 w 1556785"/>
              <a:gd name="connsiteY27" fmla="*/ 6367510 h 6858000"/>
              <a:gd name="connsiteX28" fmla="*/ 292717 w 1556785"/>
              <a:gd name="connsiteY28" fmla="*/ 6349778 h 6858000"/>
              <a:gd name="connsiteX29" fmla="*/ 294382 w 1556785"/>
              <a:gd name="connsiteY29" fmla="*/ 6348250 h 6858000"/>
              <a:gd name="connsiteX30" fmla="*/ 310416 w 1556785"/>
              <a:gd name="connsiteY30" fmla="*/ 6281972 h 6858000"/>
              <a:gd name="connsiteX31" fmla="*/ 321179 w 1556785"/>
              <a:gd name="connsiteY31" fmla="*/ 6211940 h 6858000"/>
              <a:gd name="connsiteX32" fmla="*/ 362674 w 1556785"/>
              <a:gd name="connsiteY32" fmla="*/ 6113913 h 6858000"/>
              <a:gd name="connsiteX33" fmla="*/ 366967 w 1556785"/>
              <a:gd name="connsiteY33" fmla="*/ 6028119 h 6858000"/>
              <a:gd name="connsiteX34" fmla="*/ 393747 w 1556785"/>
              <a:gd name="connsiteY34" fmla="*/ 5934687 h 6858000"/>
              <a:gd name="connsiteX35" fmla="*/ 427759 w 1556785"/>
              <a:gd name="connsiteY35" fmla="*/ 5765594 h 6858000"/>
              <a:gd name="connsiteX36" fmla="*/ 459595 w 1556785"/>
              <a:gd name="connsiteY36" fmla="*/ 5693685 h 6858000"/>
              <a:gd name="connsiteX37" fmla="*/ 479650 w 1556785"/>
              <a:gd name="connsiteY37" fmla="*/ 5665173 h 6858000"/>
              <a:gd name="connsiteX38" fmla="*/ 513367 w 1556785"/>
              <a:gd name="connsiteY38" fmla="*/ 5563435 h 6858000"/>
              <a:gd name="connsiteX39" fmla="*/ 542872 w 1556785"/>
              <a:gd name="connsiteY39" fmla="*/ 5476393 h 6858000"/>
              <a:gd name="connsiteX40" fmla="*/ 574065 w 1556785"/>
              <a:gd name="connsiteY40" fmla="*/ 5396260 h 6858000"/>
              <a:gd name="connsiteX41" fmla="*/ 590046 w 1556785"/>
              <a:gd name="connsiteY41" fmla="*/ 5330009 h 6858000"/>
              <a:gd name="connsiteX42" fmla="*/ 623539 w 1556785"/>
              <a:gd name="connsiteY42" fmla="*/ 5273739 h 6858000"/>
              <a:gd name="connsiteX43" fmla="*/ 633138 w 1556785"/>
              <a:gd name="connsiteY43" fmla="*/ 5241779 h 6858000"/>
              <a:gd name="connsiteX44" fmla="*/ 644364 w 1556785"/>
              <a:gd name="connsiteY44" fmla="*/ 5225268 h 6858000"/>
              <a:gd name="connsiteX45" fmla="*/ 645384 w 1556785"/>
              <a:gd name="connsiteY45" fmla="*/ 5217684 h 6858000"/>
              <a:gd name="connsiteX46" fmla="*/ 652725 w 1556785"/>
              <a:gd name="connsiteY46" fmla="*/ 5193377 h 6858000"/>
              <a:gd name="connsiteX47" fmla="*/ 656028 w 1556785"/>
              <a:gd name="connsiteY47" fmla="*/ 5179288 h 6858000"/>
              <a:gd name="connsiteX48" fmla="*/ 657012 w 1556785"/>
              <a:gd name="connsiteY48" fmla="*/ 5173621 h 6858000"/>
              <a:gd name="connsiteX49" fmla="*/ 652646 w 1556785"/>
              <a:gd name="connsiteY49" fmla="*/ 5159961 h 6858000"/>
              <a:gd name="connsiteX50" fmla="*/ 659323 w 1556785"/>
              <a:gd name="connsiteY50" fmla="*/ 5144295 h 6858000"/>
              <a:gd name="connsiteX51" fmla="*/ 656256 w 1556785"/>
              <a:gd name="connsiteY51" fmla="*/ 5125185 h 6858000"/>
              <a:gd name="connsiteX52" fmla="*/ 663086 w 1556785"/>
              <a:gd name="connsiteY52" fmla="*/ 5121884 h 6858000"/>
              <a:gd name="connsiteX53" fmla="*/ 670122 w 1556785"/>
              <a:gd name="connsiteY53" fmla="*/ 5067850 h 6858000"/>
              <a:gd name="connsiteX54" fmla="*/ 672853 w 1556785"/>
              <a:gd name="connsiteY54" fmla="*/ 5060861 h 6858000"/>
              <a:gd name="connsiteX55" fmla="*/ 669557 w 1556785"/>
              <a:gd name="connsiteY55" fmla="*/ 5034192 h 6858000"/>
              <a:gd name="connsiteX56" fmla="*/ 671111 w 1556785"/>
              <a:gd name="connsiteY56" fmla="*/ 4993030 h 6858000"/>
              <a:gd name="connsiteX57" fmla="*/ 678020 w 1556785"/>
              <a:gd name="connsiteY57" fmla="*/ 4946844 h 6858000"/>
              <a:gd name="connsiteX58" fmla="*/ 673876 w 1556785"/>
              <a:gd name="connsiteY58" fmla="*/ 4932692 h 6858000"/>
              <a:gd name="connsiteX59" fmla="*/ 689279 w 1556785"/>
              <a:gd name="connsiteY59" fmla="*/ 4858827 h 6858000"/>
              <a:gd name="connsiteX60" fmla="*/ 683433 w 1556785"/>
              <a:gd name="connsiteY60" fmla="*/ 4801535 h 6858000"/>
              <a:gd name="connsiteX61" fmla="*/ 691102 w 1556785"/>
              <a:gd name="connsiteY61" fmla="*/ 4797794 h 6858000"/>
              <a:gd name="connsiteX62" fmla="*/ 692396 w 1556785"/>
              <a:gd name="connsiteY62" fmla="*/ 4784526 h 6858000"/>
              <a:gd name="connsiteX63" fmla="*/ 694180 w 1556785"/>
              <a:gd name="connsiteY63" fmla="*/ 4781211 h 6858000"/>
              <a:gd name="connsiteX64" fmla="*/ 702967 w 1556785"/>
              <a:gd name="connsiteY64" fmla="*/ 4761984 h 6858000"/>
              <a:gd name="connsiteX65" fmla="*/ 699015 w 1556785"/>
              <a:gd name="connsiteY65" fmla="*/ 4690749 h 6858000"/>
              <a:gd name="connsiteX66" fmla="*/ 694495 w 1556785"/>
              <a:gd name="connsiteY66" fmla="*/ 4584173 h 6858000"/>
              <a:gd name="connsiteX67" fmla="*/ 689578 w 1556785"/>
              <a:gd name="connsiteY67" fmla="*/ 4444346 h 6858000"/>
              <a:gd name="connsiteX68" fmla="*/ 686143 w 1556785"/>
              <a:gd name="connsiteY68" fmla="*/ 4375228 h 6858000"/>
              <a:gd name="connsiteX69" fmla="*/ 666796 w 1556785"/>
              <a:gd name="connsiteY69" fmla="*/ 4214165 h 6858000"/>
              <a:gd name="connsiteX70" fmla="*/ 670869 w 1556785"/>
              <a:gd name="connsiteY70" fmla="*/ 4090296 h 6858000"/>
              <a:gd name="connsiteX71" fmla="*/ 656125 w 1556785"/>
              <a:gd name="connsiteY71" fmla="*/ 4033999 h 6858000"/>
              <a:gd name="connsiteX72" fmla="*/ 657274 w 1556785"/>
              <a:gd name="connsiteY72" fmla="*/ 4031933 h 6858000"/>
              <a:gd name="connsiteX73" fmla="*/ 655850 w 1556785"/>
              <a:gd name="connsiteY73" fmla="*/ 4013953 h 6858000"/>
              <a:gd name="connsiteX74" fmla="*/ 642145 w 1556785"/>
              <a:gd name="connsiteY74" fmla="*/ 3974753 h 6858000"/>
              <a:gd name="connsiteX75" fmla="*/ 643743 w 1556785"/>
              <a:gd name="connsiteY75" fmla="*/ 3969950 h 6858000"/>
              <a:gd name="connsiteX76" fmla="*/ 637165 w 1556785"/>
              <a:gd name="connsiteY76" fmla="*/ 3933779 h 6858000"/>
              <a:gd name="connsiteX77" fmla="*/ 638496 w 1556785"/>
              <a:gd name="connsiteY77" fmla="*/ 3933093 h 6858000"/>
              <a:gd name="connsiteX78" fmla="*/ 642850 w 1556785"/>
              <a:gd name="connsiteY78" fmla="*/ 3922082 h 6858000"/>
              <a:gd name="connsiteX79" fmla="*/ 647928 w 1556785"/>
              <a:gd name="connsiteY79" fmla="*/ 3901461 h 6858000"/>
              <a:gd name="connsiteX80" fmla="*/ 670522 w 1556785"/>
              <a:gd name="connsiteY80" fmla="*/ 3813873 h 6858000"/>
              <a:gd name="connsiteX81" fmla="*/ 669947 w 1556785"/>
              <a:gd name="connsiteY81" fmla="*/ 3806161 h 6858000"/>
              <a:gd name="connsiteX82" fmla="*/ 670254 w 1556785"/>
              <a:gd name="connsiteY82" fmla="*/ 3805957 h 6858000"/>
              <a:gd name="connsiteX83" fmla="*/ 670281 w 1556785"/>
              <a:gd name="connsiteY83" fmla="*/ 3797724 h 6858000"/>
              <a:gd name="connsiteX84" fmla="*/ 668896 w 1556785"/>
              <a:gd name="connsiteY84" fmla="*/ 3792098 h 6858000"/>
              <a:gd name="connsiteX85" fmla="*/ 667780 w 1556785"/>
              <a:gd name="connsiteY85" fmla="*/ 3777135 h 6858000"/>
              <a:gd name="connsiteX86" fmla="*/ 669513 w 1556785"/>
              <a:gd name="connsiteY86" fmla="*/ 3771656 h 6858000"/>
              <a:gd name="connsiteX87" fmla="*/ 673256 w 1556785"/>
              <a:gd name="connsiteY87" fmla="*/ 3769007 h 6858000"/>
              <a:gd name="connsiteX88" fmla="*/ 672722 w 1556785"/>
              <a:gd name="connsiteY88" fmla="*/ 3767709 h 6858000"/>
              <a:gd name="connsiteX89" fmla="*/ 681418 w 1556785"/>
              <a:gd name="connsiteY89" fmla="*/ 3738082 h 6858000"/>
              <a:gd name="connsiteX90" fmla="*/ 688764 w 1556785"/>
              <a:gd name="connsiteY90" fmla="*/ 3673397 h 6858000"/>
              <a:gd name="connsiteX91" fmla="*/ 688060 w 1556785"/>
              <a:gd name="connsiteY91" fmla="*/ 3637109 h 6858000"/>
              <a:gd name="connsiteX92" fmla="*/ 691503 w 1556785"/>
              <a:gd name="connsiteY92" fmla="*/ 3536883 h 6858000"/>
              <a:gd name="connsiteX93" fmla="*/ 699041 w 1556785"/>
              <a:gd name="connsiteY93" fmla="*/ 3435652 h 6858000"/>
              <a:gd name="connsiteX94" fmla="*/ 700712 w 1556785"/>
              <a:gd name="connsiteY94" fmla="*/ 3307769 h 6858000"/>
              <a:gd name="connsiteX95" fmla="*/ 718275 w 1556785"/>
              <a:gd name="connsiteY95" fmla="*/ 3250522 h 6858000"/>
              <a:gd name="connsiteX96" fmla="*/ 718700 w 1556785"/>
              <a:gd name="connsiteY96" fmla="*/ 3229163 h 6858000"/>
              <a:gd name="connsiteX97" fmla="*/ 720523 w 1556785"/>
              <a:gd name="connsiteY97" fmla="*/ 3217217 h 6858000"/>
              <a:gd name="connsiteX98" fmla="*/ 707358 w 1556785"/>
              <a:gd name="connsiteY98" fmla="*/ 3183755 h 6858000"/>
              <a:gd name="connsiteX99" fmla="*/ 707859 w 1556785"/>
              <a:gd name="connsiteY99" fmla="*/ 3178642 h 6858000"/>
              <a:gd name="connsiteX100" fmla="*/ 695459 w 1556785"/>
              <a:gd name="connsiteY100" fmla="*/ 3158586 h 6858000"/>
              <a:gd name="connsiteX101" fmla="*/ 680644 w 1556785"/>
              <a:gd name="connsiteY101" fmla="*/ 3129034 h 6858000"/>
              <a:gd name="connsiteX102" fmla="*/ 681309 w 1556785"/>
              <a:gd name="connsiteY102" fmla="*/ 3126682 h 6858000"/>
              <a:gd name="connsiteX103" fmla="*/ 672177 w 1556785"/>
              <a:gd name="connsiteY103" fmla="*/ 3114519 h 6858000"/>
              <a:gd name="connsiteX104" fmla="*/ 658786 w 1556785"/>
              <a:gd name="connsiteY104" fmla="*/ 3106272 h 6858000"/>
              <a:gd name="connsiteX105" fmla="*/ 631516 w 1556785"/>
              <a:gd name="connsiteY105" fmla="*/ 2958185 h 6858000"/>
              <a:gd name="connsiteX106" fmla="*/ 574130 w 1556785"/>
              <a:gd name="connsiteY106" fmla="*/ 2762989 h 6858000"/>
              <a:gd name="connsiteX107" fmla="*/ 523048 w 1556785"/>
              <a:gd name="connsiteY107" fmla="*/ 2554718 h 6858000"/>
              <a:gd name="connsiteX108" fmla="*/ 503142 w 1556785"/>
              <a:gd name="connsiteY108" fmla="*/ 2485734 h 6858000"/>
              <a:gd name="connsiteX109" fmla="*/ 493865 w 1556785"/>
              <a:gd name="connsiteY109" fmla="*/ 2447068 h 6858000"/>
              <a:gd name="connsiteX110" fmla="*/ 480826 w 1556785"/>
              <a:gd name="connsiteY110" fmla="*/ 2425819 h 6858000"/>
              <a:gd name="connsiteX111" fmla="*/ 486825 w 1556785"/>
              <a:gd name="connsiteY111" fmla="*/ 2402874 h 6858000"/>
              <a:gd name="connsiteX112" fmla="*/ 489437 w 1556785"/>
              <a:gd name="connsiteY112" fmla="*/ 2381443 h 6858000"/>
              <a:gd name="connsiteX113" fmla="*/ 465766 w 1556785"/>
              <a:gd name="connsiteY113" fmla="*/ 2261920 h 6858000"/>
              <a:gd name="connsiteX114" fmla="*/ 455653 w 1556785"/>
              <a:gd name="connsiteY114" fmla="*/ 2195378 h 6858000"/>
              <a:gd name="connsiteX115" fmla="*/ 439870 w 1556785"/>
              <a:gd name="connsiteY115" fmla="*/ 2155135 h 6858000"/>
              <a:gd name="connsiteX116" fmla="*/ 437328 w 1556785"/>
              <a:gd name="connsiteY116" fmla="*/ 2118008 h 6858000"/>
              <a:gd name="connsiteX117" fmla="*/ 438321 w 1556785"/>
              <a:gd name="connsiteY117" fmla="*/ 2050531 h 6858000"/>
              <a:gd name="connsiteX118" fmla="*/ 430127 w 1556785"/>
              <a:gd name="connsiteY118" fmla="*/ 1963269 h 6858000"/>
              <a:gd name="connsiteX119" fmla="*/ 411305 w 1556785"/>
              <a:gd name="connsiteY119" fmla="*/ 1906352 h 6858000"/>
              <a:gd name="connsiteX120" fmla="*/ 387862 w 1556785"/>
              <a:gd name="connsiteY120" fmla="*/ 1861531 h 6858000"/>
              <a:gd name="connsiteX121" fmla="*/ 341661 w 1556785"/>
              <a:gd name="connsiteY121" fmla="*/ 1732919 h 6858000"/>
              <a:gd name="connsiteX122" fmla="*/ 313972 w 1556785"/>
              <a:gd name="connsiteY122" fmla="*/ 1663540 h 6858000"/>
              <a:gd name="connsiteX123" fmla="*/ 313098 w 1556785"/>
              <a:gd name="connsiteY123" fmla="*/ 1615777 h 6858000"/>
              <a:gd name="connsiteX124" fmla="*/ 293893 w 1556785"/>
              <a:gd name="connsiteY124" fmla="*/ 1563678 h 6858000"/>
              <a:gd name="connsiteX125" fmla="*/ 306973 w 1556785"/>
              <a:gd name="connsiteY125" fmla="*/ 1519474 h 6858000"/>
              <a:gd name="connsiteX126" fmla="*/ 299715 w 1556785"/>
              <a:gd name="connsiteY126" fmla="*/ 1477995 h 6858000"/>
              <a:gd name="connsiteX127" fmla="*/ 285800 w 1556785"/>
              <a:gd name="connsiteY127" fmla="*/ 1373769 h 6858000"/>
              <a:gd name="connsiteX128" fmla="*/ 294107 w 1556785"/>
              <a:gd name="connsiteY128" fmla="*/ 1307086 h 6858000"/>
              <a:gd name="connsiteX129" fmla="*/ 295295 w 1556785"/>
              <a:gd name="connsiteY129" fmla="*/ 1189033 h 6858000"/>
              <a:gd name="connsiteX130" fmla="*/ 299980 w 1556785"/>
              <a:gd name="connsiteY130" fmla="*/ 1168288 h 6858000"/>
              <a:gd name="connsiteX131" fmla="*/ 292262 w 1556785"/>
              <a:gd name="connsiteY131" fmla="*/ 1142577 h 6858000"/>
              <a:gd name="connsiteX132" fmla="*/ 281568 w 1556785"/>
              <a:gd name="connsiteY132" fmla="*/ 1088484 h 6858000"/>
              <a:gd name="connsiteX133" fmla="*/ 270304 w 1556785"/>
              <a:gd name="connsiteY133" fmla="*/ 1016103 h 6858000"/>
              <a:gd name="connsiteX134" fmla="*/ 271760 w 1556785"/>
              <a:gd name="connsiteY134" fmla="*/ 932283 h 6858000"/>
              <a:gd name="connsiteX135" fmla="*/ 273996 w 1556785"/>
              <a:gd name="connsiteY135" fmla="*/ 915925 h 6858000"/>
              <a:gd name="connsiteX136" fmla="*/ 266625 w 1556785"/>
              <a:gd name="connsiteY136" fmla="*/ 896999 h 6858000"/>
              <a:gd name="connsiteX137" fmla="*/ 236033 w 1556785"/>
              <a:gd name="connsiteY137" fmla="*/ 821517 h 6858000"/>
              <a:gd name="connsiteX138" fmla="*/ 214983 w 1556785"/>
              <a:gd name="connsiteY138" fmla="*/ 751353 h 6858000"/>
              <a:gd name="connsiteX139" fmla="*/ 214541 w 1556785"/>
              <a:gd name="connsiteY139" fmla="*/ 721230 h 6858000"/>
              <a:gd name="connsiteX140" fmla="*/ 200212 w 1556785"/>
              <a:gd name="connsiteY140" fmla="*/ 681659 h 6858000"/>
              <a:gd name="connsiteX141" fmla="*/ 185631 w 1556785"/>
              <a:gd name="connsiteY141" fmla="*/ 635218 h 6858000"/>
              <a:gd name="connsiteX142" fmla="*/ 190642 w 1556785"/>
              <a:gd name="connsiteY142" fmla="*/ 613763 h 6858000"/>
              <a:gd name="connsiteX143" fmla="*/ 176584 w 1556785"/>
              <a:gd name="connsiteY143" fmla="*/ 598582 h 6858000"/>
              <a:gd name="connsiteX144" fmla="*/ 176265 w 1556785"/>
              <a:gd name="connsiteY144" fmla="*/ 576846 h 6858000"/>
              <a:gd name="connsiteX145" fmla="*/ 155891 w 1556785"/>
              <a:gd name="connsiteY145" fmla="*/ 530055 h 6858000"/>
              <a:gd name="connsiteX146" fmla="*/ 146327 w 1556785"/>
              <a:gd name="connsiteY146" fmla="*/ 448559 h 6858000"/>
              <a:gd name="connsiteX147" fmla="*/ 152749 w 1556785"/>
              <a:gd name="connsiteY147" fmla="*/ 441529 h 6858000"/>
              <a:gd name="connsiteX148" fmla="*/ 151970 w 1556785"/>
              <a:gd name="connsiteY148" fmla="*/ 428927 h 6858000"/>
              <a:gd name="connsiteX149" fmla="*/ 141374 w 1556785"/>
              <a:gd name="connsiteY149" fmla="*/ 430161 h 6858000"/>
              <a:gd name="connsiteX150" fmla="*/ 118394 w 1556785"/>
              <a:gd name="connsiteY150" fmla="*/ 367211 h 6858000"/>
              <a:gd name="connsiteX151" fmla="*/ 75886 w 1556785"/>
              <a:gd name="connsiteY151" fmla="*/ 302178 h 6858000"/>
              <a:gd name="connsiteX152" fmla="*/ 54558 w 1556785"/>
              <a:gd name="connsiteY152" fmla="*/ 211375 h 6858000"/>
              <a:gd name="connsiteX153" fmla="*/ 45886 w 1556785"/>
              <a:gd name="connsiteY153" fmla="*/ 184179 h 6858000"/>
              <a:gd name="connsiteX154" fmla="*/ 0 w 1556785"/>
              <a:gd name="connsiteY154" fmla="*/ 13677 h 6858000"/>
              <a:gd name="connsiteX155" fmla="*/ 48246 w 1556785"/>
              <a:gd name="connsiteY155" fmla="*/ 0 h 6858000"/>
              <a:gd name="connsiteX0" fmla="*/ 6323 w 1514862"/>
              <a:gd name="connsiteY0" fmla="*/ 0 h 6858000"/>
              <a:gd name="connsiteX1" fmla="*/ 1514862 w 1514862"/>
              <a:gd name="connsiteY1" fmla="*/ 0 h 6858000"/>
              <a:gd name="connsiteX2" fmla="*/ 1514862 w 1514862"/>
              <a:gd name="connsiteY2" fmla="*/ 6858000 h 6858000"/>
              <a:gd name="connsiteX3" fmla="*/ 63497 w 1514862"/>
              <a:gd name="connsiteY3" fmla="*/ 6858000 h 6858000"/>
              <a:gd name="connsiteX4" fmla="*/ 63638 w 1514862"/>
              <a:gd name="connsiteY4" fmla="*/ 6857735 h 6858000"/>
              <a:gd name="connsiteX5" fmla="*/ 75687 w 1514862"/>
              <a:gd name="connsiteY5" fmla="*/ 6809549 h 6858000"/>
              <a:gd name="connsiteX6" fmla="*/ 107898 w 1514862"/>
              <a:gd name="connsiteY6" fmla="*/ 6715115 h 6858000"/>
              <a:gd name="connsiteX7" fmla="*/ 117749 w 1514862"/>
              <a:gd name="connsiteY7" fmla="*/ 6680170 h 6858000"/>
              <a:gd name="connsiteX8" fmla="*/ 143299 w 1514862"/>
              <a:gd name="connsiteY8" fmla="*/ 6621207 h 6858000"/>
              <a:gd name="connsiteX9" fmla="*/ 159956 w 1514862"/>
              <a:gd name="connsiteY9" fmla="*/ 6596265 h 6858000"/>
              <a:gd name="connsiteX10" fmla="*/ 159835 w 1514862"/>
              <a:gd name="connsiteY10" fmla="*/ 6594818 h 6858000"/>
              <a:gd name="connsiteX11" fmla="*/ 164080 w 1514862"/>
              <a:gd name="connsiteY11" fmla="*/ 6593735 h 6858000"/>
              <a:gd name="connsiteX12" fmla="*/ 167277 w 1514862"/>
              <a:gd name="connsiteY12" fmla="*/ 6589172 h 6858000"/>
              <a:gd name="connsiteX13" fmla="*/ 170571 w 1514862"/>
              <a:gd name="connsiteY13" fmla="*/ 6574442 h 6858000"/>
              <a:gd name="connsiteX14" fmla="*/ 170911 w 1514862"/>
              <a:gd name="connsiteY14" fmla="*/ 6568530 h 6858000"/>
              <a:gd name="connsiteX15" fmla="*/ 173320 w 1514862"/>
              <a:gd name="connsiteY15" fmla="*/ 6560674 h 6858000"/>
              <a:gd name="connsiteX16" fmla="*/ 173665 w 1514862"/>
              <a:gd name="connsiteY16" fmla="*/ 6560598 h 6858000"/>
              <a:gd name="connsiteX17" fmla="*/ 175362 w 1514862"/>
              <a:gd name="connsiteY17" fmla="*/ 6553006 h 6858000"/>
              <a:gd name="connsiteX18" fmla="*/ 180058 w 1514862"/>
              <a:gd name="connsiteY18" fmla="*/ 6514360 h 6858000"/>
              <a:gd name="connsiteX19" fmla="*/ 221712 w 1514862"/>
              <a:gd name="connsiteY19" fmla="*/ 6478062 h 6858000"/>
              <a:gd name="connsiteX20" fmla="*/ 232401 w 1514862"/>
              <a:gd name="connsiteY20" fmla="*/ 6460325 h 6858000"/>
              <a:gd name="connsiteX21" fmla="*/ 239634 w 1514862"/>
              <a:gd name="connsiteY21" fmla="*/ 6451488 h 6858000"/>
              <a:gd name="connsiteX22" fmla="*/ 241069 w 1514862"/>
              <a:gd name="connsiteY22" fmla="*/ 6451348 h 6858000"/>
              <a:gd name="connsiteX23" fmla="*/ 245427 w 1514862"/>
              <a:gd name="connsiteY23" fmla="*/ 6414240 h 6858000"/>
              <a:gd name="connsiteX24" fmla="*/ 248303 w 1514862"/>
              <a:gd name="connsiteY24" fmla="*/ 6410269 h 6858000"/>
              <a:gd name="connsiteX25" fmla="*/ 248203 w 1514862"/>
              <a:gd name="connsiteY25" fmla="*/ 6384857 h 6858000"/>
              <a:gd name="connsiteX26" fmla="*/ 249720 w 1514862"/>
              <a:gd name="connsiteY26" fmla="*/ 6372381 h 6858000"/>
              <a:gd name="connsiteX27" fmla="*/ 246914 w 1514862"/>
              <a:gd name="connsiteY27" fmla="*/ 6367510 h 6858000"/>
              <a:gd name="connsiteX28" fmla="*/ 250794 w 1514862"/>
              <a:gd name="connsiteY28" fmla="*/ 6349778 h 6858000"/>
              <a:gd name="connsiteX29" fmla="*/ 252459 w 1514862"/>
              <a:gd name="connsiteY29" fmla="*/ 6348250 h 6858000"/>
              <a:gd name="connsiteX30" fmla="*/ 268493 w 1514862"/>
              <a:gd name="connsiteY30" fmla="*/ 6281972 h 6858000"/>
              <a:gd name="connsiteX31" fmla="*/ 279256 w 1514862"/>
              <a:gd name="connsiteY31" fmla="*/ 6211940 h 6858000"/>
              <a:gd name="connsiteX32" fmla="*/ 320751 w 1514862"/>
              <a:gd name="connsiteY32" fmla="*/ 6113913 h 6858000"/>
              <a:gd name="connsiteX33" fmla="*/ 325044 w 1514862"/>
              <a:gd name="connsiteY33" fmla="*/ 6028119 h 6858000"/>
              <a:gd name="connsiteX34" fmla="*/ 351824 w 1514862"/>
              <a:gd name="connsiteY34" fmla="*/ 5934687 h 6858000"/>
              <a:gd name="connsiteX35" fmla="*/ 385836 w 1514862"/>
              <a:gd name="connsiteY35" fmla="*/ 5765594 h 6858000"/>
              <a:gd name="connsiteX36" fmla="*/ 417672 w 1514862"/>
              <a:gd name="connsiteY36" fmla="*/ 5693685 h 6858000"/>
              <a:gd name="connsiteX37" fmla="*/ 437727 w 1514862"/>
              <a:gd name="connsiteY37" fmla="*/ 5665173 h 6858000"/>
              <a:gd name="connsiteX38" fmla="*/ 471444 w 1514862"/>
              <a:gd name="connsiteY38" fmla="*/ 5563435 h 6858000"/>
              <a:gd name="connsiteX39" fmla="*/ 500949 w 1514862"/>
              <a:gd name="connsiteY39" fmla="*/ 5476393 h 6858000"/>
              <a:gd name="connsiteX40" fmla="*/ 532142 w 1514862"/>
              <a:gd name="connsiteY40" fmla="*/ 5396260 h 6858000"/>
              <a:gd name="connsiteX41" fmla="*/ 548123 w 1514862"/>
              <a:gd name="connsiteY41" fmla="*/ 5330009 h 6858000"/>
              <a:gd name="connsiteX42" fmla="*/ 581616 w 1514862"/>
              <a:gd name="connsiteY42" fmla="*/ 5273739 h 6858000"/>
              <a:gd name="connsiteX43" fmla="*/ 591215 w 1514862"/>
              <a:gd name="connsiteY43" fmla="*/ 5241779 h 6858000"/>
              <a:gd name="connsiteX44" fmla="*/ 602441 w 1514862"/>
              <a:gd name="connsiteY44" fmla="*/ 5225268 h 6858000"/>
              <a:gd name="connsiteX45" fmla="*/ 603461 w 1514862"/>
              <a:gd name="connsiteY45" fmla="*/ 5217684 h 6858000"/>
              <a:gd name="connsiteX46" fmla="*/ 610802 w 1514862"/>
              <a:gd name="connsiteY46" fmla="*/ 5193377 h 6858000"/>
              <a:gd name="connsiteX47" fmla="*/ 614105 w 1514862"/>
              <a:gd name="connsiteY47" fmla="*/ 5179288 h 6858000"/>
              <a:gd name="connsiteX48" fmla="*/ 615089 w 1514862"/>
              <a:gd name="connsiteY48" fmla="*/ 5173621 h 6858000"/>
              <a:gd name="connsiteX49" fmla="*/ 610723 w 1514862"/>
              <a:gd name="connsiteY49" fmla="*/ 5159961 h 6858000"/>
              <a:gd name="connsiteX50" fmla="*/ 617400 w 1514862"/>
              <a:gd name="connsiteY50" fmla="*/ 5144295 h 6858000"/>
              <a:gd name="connsiteX51" fmla="*/ 614333 w 1514862"/>
              <a:gd name="connsiteY51" fmla="*/ 5125185 h 6858000"/>
              <a:gd name="connsiteX52" fmla="*/ 621163 w 1514862"/>
              <a:gd name="connsiteY52" fmla="*/ 5121884 h 6858000"/>
              <a:gd name="connsiteX53" fmla="*/ 628199 w 1514862"/>
              <a:gd name="connsiteY53" fmla="*/ 5067850 h 6858000"/>
              <a:gd name="connsiteX54" fmla="*/ 630930 w 1514862"/>
              <a:gd name="connsiteY54" fmla="*/ 5060861 h 6858000"/>
              <a:gd name="connsiteX55" fmla="*/ 627634 w 1514862"/>
              <a:gd name="connsiteY55" fmla="*/ 5034192 h 6858000"/>
              <a:gd name="connsiteX56" fmla="*/ 629188 w 1514862"/>
              <a:gd name="connsiteY56" fmla="*/ 4993030 h 6858000"/>
              <a:gd name="connsiteX57" fmla="*/ 636097 w 1514862"/>
              <a:gd name="connsiteY57" fmla="*/ 4946844 h 6858000"/>
              <a:gd name="connsiteX58" fmla="*/ 631953 w 1514862"/>
              <a:gd name="connsiteY58" fmla="*/ 4932692 h 6858000"/>
              <a:gd name="connsiteX59" fmla="*/ 647356 w 1514862"/>
              <a:gd name="connsiteY59" fmla="*/ 4858827 h 6858000"/>
              <a:gd name="connsiteX60" fmla="*/ 641510 w 1514862"/>
              <a:gd name="connsiteY60" fmla="*/ 4801535 h 6858000"/>
              <a:gd name="connsiteX61" fmla="*/ 649179 w 1514862"/>
              <a:gd name="connsiteY61" fmla="*/ 4797794 h 6858000"/>
              <a:gd name="connsiteX62" fmla="*/ 650473 w 1514862"/>
              <a:gd name="connsiteY62" fmla="*/ 4784526 h 6858000"/>
              <a:gd name="connsiteX63" fmla="*/ 652257 w 1514862"/>
              <a:gd name="connsiteY63" fmla="*/ 4781211 h 6858000"/>
              <a:gd name="connsiteX64" fmla="*/ 661044 w 1514862"/>
              <a:gd name="connsiteY64" fmla="*/ 4761984 h 6858000"/>
              <a:gd name="connsiteX65" fmla="*/ 657092 w 1514862"/>
              <a:gd name="connsiteY65" fmla="*/ 4690749 h 6858000"/>
              <a:gd name="connsiteX66" fmla="*/ 652572 w 1514862"/>
              <a:gd name="connsiteY66" fmla="*/ 4584173 h 6858000"/>
              <a:gd name="connsiteX67" fmla="*/ 647655 w 1514862"/>
              <a:gd name="connsiteY67" fmla="*/ 4444346 h 6858000"/>
              <a:gd name="connsiteX68" fmla="*/ 644220 w 1514862"/>
              <a:gd name="connsiteY68" fmla="*/ 4375228 h 6858000"/>
              <a:gd name="connsiteX69" fmla="*/ 624873 w 1514862"/>
              <a:gd name="connsiteY69" fmla="*/ 4214165 h 6858000"/>
              <a:gd name="connsiteX70" fmla="*/ 628946 w 1514862"/>
              <a:gd name="connsiteY70" fmla="*/ 4090296 h 6858000"/>
              <a:gd name="connsiteX71" fmla="*/ 614202 w 1514862"/>
              <a:gd name="connsiteY71" fmla="*/ 4033999 h 6858000"/>
              <a:gd name="connsiteX72" fmla="*/ 615351 w 1514862"/>
              <a:gd name="connsiteY72" fmla="*/ 4031933 h 6858000"/>
              <a:gd name="connsiteX73" fmla="*/ 613927 w 1514862"/>
              <a:gd name="connsiteY73" fmla="*/ 4013953 h 6858000"/>
              <a:gd name="connsiteX74" fmla="*/ 600222 w 1514862"/>
              <a:gd name="connsiteY74" fmla="*/ 3974753 h 6858000"/>
              <a:gd name="connsiteX75" fmla="*/ 601820 w 1514862"/>
              <a:gd name="connsiteY75" fmla="*/ 3969950 h 6858000"/>
              <a:gd name="connsiteX76" fmla="*/ 595242 w 1514862"/>
              <a:gd name="connsiteY76" fmla="*/ 3933779 h 6858000"/>
              <a:gd name="connsiteX77" fmla="*/ 596573 w 1514862"/>
              <a:gd name="connsiteY77" fmla="*/ 3933093 h 6858000"/>
              <a:gd name="connsiteX78" fmla="*/ 600927 w 1514862"/>
              <a:gd name="connsiteY78" fmla="*/ 3922082 h 6858000"/>
              <a:gd name="connsiteX79" fmla="*/ 606005 w 1514862"/>
              <a:gd name="connsiteY79" fmla="*/ 3901461 h 6858000"/>
              <a:gd name="connsiteX80" fmla="*/ 628599 w 1514862"/>
              <a:gd name="connsiteY80" fmla="*/ 3813873 h 6858000"/>
              <a:gd name="connsiteX81" fmla="*/ 628024 w 1514862"/>
              <a:gd name="connsiteY81" fmla="*/ 3806161 h 6858000"/>
              <a:gd name="connsiteX82" fmla="*/ 628331 w 1514862"/>
              <a:gd name="connsiteY82" fmla="*/ 3805957 h 6858000"/>
              <a:gd name="connsiteX83" fmla="*/ 628358 w 1514862"/>
              <a:gd name="connsiteY83" fmla="*/ 3797724 h 6858000"/>
              <a:gd name="connsiteX84" fmla="*/ 626973 w 1514862"/>
              <a:gd name="connsiteY84" fmla="*/ 3792098 h 6858000"/>
              <a:gd name="connsiteX85" fmla="*/ 625857 w 1514862"/>
              <a:gd name="connsiteY85" fmla="*/ 3777135 h 6858000"/>
              <a:gd name="connsiteX86" fmla="*/ 627590 w 1514862"/>
              <a:gd name="connsiteY86" fmla="*/ 3771656 h 6858000"/>
              <a:gd name="connsiteX87" fmla="*/ 631333 w 1514862"/>
              <a:gd name="connsiteY87" fmla="*/ 3769007 h 6858000"/>
              <a:gd name="connsiteX88" fmla="*/ 630799 w 1514862"/>
              <a:gd name="connsiteY88" fmla="*/ 3767709 h 6858000"/>
              <a:gd name="connsiteX89" fmla="*/ 639495 w 1514862"/>
              <a:gd name="connsiteY89" fmla="*/ 3738082 h 6858000"/>
              <a:gd name="connsiteX90" fmla="*/ 646841 w 1514862"/>
              <a:gd name="connsiteY90" fmla="*/ 3673397 h 6858000"/>
              <a:gd name="connsiteX91" fmla="*/ 646137 w 1514862"/>
              <a:gd name="connsiteY91" fmla="*/ 3637109 h 6858000"/>
              <a:gd name="connsiteX92" fmla="*/ 649580 w 1514862"/>
              <a:gd name="connsiteY92" fmla="*/ 3536883 h 6858000"/>
              <a:gd name="connsiteX93" fmla="*/ 657118 w 1514862"/>
              <a:gd name="connsiteY93" fmla="*/ 3435652 h 6858000"/>
              <a:gd name="connsiteX94" fmla="*/ 658789 w 1514862"/>
              <a:gd name="connsiteY94" fmla="*/ 3307769 h 6858000"/>
              <a:gd name="connsiteX95" fmla="*/ 676352 w 1514862"/>
              <a:gd name="connsiteY95" fmla="*/ 3250522 h 6858000"/>
              <a:gd name="connsiteX96" fmla="*/ 676777 w 1514862"/>
              <a:gd name="connsiteY96" fmla="*/ 3229163 h 6858000"/>
              <a:gd name="connsiteX97" fmla="*/ 678600 w 1514862"/>
              <a:gd name="connsiteY97" fmla="*/ 3217217 h 6858000"/>
              <a:gd name="connsiteX98" fmla="*/ 665435 w 1514862"/>
              <a:gd name="connsiteY98" fmla="*/ 3183755 h 6858000"/>
              <a:gd name="connsiteX99" fmla="*/ 665936 w 1514862"/>
              <a:gd name="connsiteY99" fmla="*/ 3178642 h 6858000"/>
              <a:gd name="connsiteX100" fmla="*/ 653536 w 1514862"/>
              <a:gd name="connsiteY100" fmla="*/ 3158586 h 6858000"/>
              <a:gd name="connsiteX101" fmla="*/ 638721 w 1514862"/>
              <a:gd name="connsiteY101" fmla="*/ 3129034 h 6858000"/>
              <a:gd name="connsiteX102" fmla="*/ 639386 w 1514862"/>
              <a:gd name="connsiteY102" fmla="*/ 3126682 h 6858000"/>
              <a:gd name="connsiteX103" fmla="*/ 630254 w 1514862"/>
              <a:gd name="connsiteY103" fmla="*/ 3114519 h 6858000"/>
              <a:gd name="connsiteX104" fmla="*/ 616863 w 1514862"/>
              <a:gd name="connsiteY104" fmla="*/ 3106272 h 6858000"/>
              <a:gd name="connsiteX105" fmla="*/ 589593 w 1514862"/>
              <a:gd name="connsiteY105" fmla="*/ 2958185 h 6858000"/>
              <a:gd name="connsiteX106" fmla="*/ 532207 w 1514862"/>
              <a:gd name="connsiteY106" fmla="*/ 2762989 h 6858000"/>
              <a:gd name="connsiteX107" fmla="*/ 481125 w 1514862"/>
              <a:gd name="connsiteY107" fmla="*/ 2554718 h 6858000"/>
              <a:gd name="connsiteX108" fmla="*/ 461219 w 1514862"/>
              <a:gd name="connsiteY108" fmla="*/ 2485734 h 6858000"/>
              <a:gd name="connsiteX109" fmla="*/ 451942 w 1514862"/>
              <a:gd name="connsiteY109" fmla="*/ 2447068 h 6858000"/>
              <a:gd name="connsiteX110" fmla="*/ 438903 w 1514862"/>
              <a:gd name="connsiteY110" fmla="*/ 2425819 h 6858000"/>
              <a:gd name="connsiteX111" fmla="*/ 444902 w 1514862"/>
              <a:gd name="connsiteY111" fmla="*/ 2402874 h 6858000"/>
              <a:gd name="connsiteX112" fmla="*/ 447514 w 1514862"/>
              <a:gd name="connsiteY112" fmla="*/ 2381443 h 6858000"/>
              <a:gd name="connsiteX113" fmla="*/ 423843 w 1514862"/>
              <a:gd name="connsiteY113" fmla="*/ 2261920 h 6858000"/>
              <a:gd name="connsiteX114" fmla="*/ 413730 w 1514862"/>
              <a:gd name="connsiteY114" fmla="*/ 2195378 h 6858000"/>
              <a:gd name="connsiteX115" fmla="*/ 397947 w 1514862"/>
              <a:gd name="connsiteY115" fmla="*/ 2155135 h 6858000"/>
              <a:gd name="connsiteX116" fmla="*/ 395405 w 1514862"/>
              <a:gd name="connsiteY116" fmla="*/ 2118008 h 6858000"/>
              <a:gd name="connsiteX117" fmla="*/ 396398 w 1514862"/>
              <a:gd name="connsiteY117" fmla="*/ 2050531 h 6858000"/>
              <a:gd name="connsiteX118" fmla="*/ 388204 w 1514862"/>
              <a:gd name="connsiteY118" fmla="*/ 1963269 h 6858000"/>
              <a:gd name="connsiteX119" fmla="*/ 369382 w 1514862"/>
              <a:gd name="connsiteY119" fmla="*/ 1906352 h 6858000"/>
              <a:gd name="connsiteX120" fmla="*/ 345939 w 1514862"/>
              <a:gd name="connsiteY120" fmla="*/ 1861531 h 6858000"/>
              <a:gd name="connsiteX121" fmla="*/ 299738 w 1514862"/>
              <a:gd name="connsiteY121" fmla="*/ 1732919 h 6858000"/>
              <a:gd name="connsiteX122" fmla="*/ 272049 w 1514862"/>
              <a:gd name="connsiteY122" fmla="*/ 1663540 h 6858000"/>
              <a:gd name="connsiteX123" fmla="*/ 271175 w 1514862"/>
              <a:gd name="connsiteY123" fmla="*/ 1615777 h 6858000"/>
              <a:gd name="connsiteX124" fmla="*/ 251970 w 1514862"/>
              <a:gd name="connsiteY124" fmla="*/ 1563678 h 6858000"/>
              <a:gd name="connsiteX125" fmla="*/ 265050 w 1514862"/>
              <a:gd name="connsiteY125" fmla="*/ 1519474 h 6858000"/>
              <a:gd name="connsiteX126" fmla="*/ 257792 w 1514862"/>
              <a:gd name="connsiteY126" fmla="*/ 1477995 h 6858000"/>
              <a:gd name="connsiteX127" fmla="*/ 243877 w 1514862"/>
              <a:gd name="connsiteY127" fmla="*/ 1373769 h 6858000"/>
              <a:gd name="connsiteX128" fmla="*/ 252184 w 1514862"/>
              <a:gd name="connsiteY128" fmla="*/ 1307086 h 6858000"/>
              <a:gd name="connsiteX129" fmla="*/ 253372 w 1514862"/>
              <a:gd name="connsiteY129" fmla="*/ 1189033 h 6858000"/>
              <a:gd name="connsiteX130" fmla="*/ 258057 w 1514862"/>
              <a:gd name="connsiteY130" fmla="*/ 1168288 h 6858000"/>
              <a:gd name="connsiteX131" fmla="*/ 250339 w 1514862"/>
              <a:gd name="connsiteY131" fmla="*/ 1142577 h 6858000"/>
              <a:gd name="connsiteX132" fmla="*/ 239645 w 1514862"/>
              <a:gd name="connsiteY132" fmla="*/ 1088484 h 6858000"/>
              <a:gd name="connsiteX133" fmla="*/ 228381 w 1514862"/>
              <a:gd name="connsiteY133" fmla="*/ 1016103 h 6858000"/>
              <a:gd name="connsiteX134" fmla="*/ 229837 w 1514862"/>
              <a:gd name="connsiteY134" fmla="*/ 932283 h 6858000"/>
              <a:gd name="connsiteX135" fmla="*/ 232073 w 1514862"/>
              <a:gd name="connsiteY135" fmla="*/ 915925 h 6858000"/>
              <a:gd name="connsiteX136" fmla="*/ 224702 w 1514862"/>
              <a:gd name="connsiteY136" fmla="*/ 896999 h 6858000"/>
              <a:gd name="connsiteX137" fmla="*/ 194110 w 1514862"/>
              <a:gd name="connsiteY137" fmla="*/ 821517 h 6858000"/>
              <a:gd name="connsiteX138" fmla="*/ 173060 w 1514862"/>
              <a:gd name="connsiteY138" fmla="*/ 751353 h 6858000"/>
              <a:gd name="connsiteX139" fmla="*/ 172618 w 1514862"/>
              <a:gd name="connsiteY139" fmla="*/ 721230 h 6858000"/>
              <a:gd name="connsiteX140" fmla="*/ 158289 w 1514862"/>
              <a:gd name="connsiteY140" fmla="*/ 681659 h 6858000"/>
              <a:gd name="connsiteX141" fmla="*/ 143708 w 1514862"/>
              <a:gd name="connsiteY141" fmla="*/ 635218 h 6858000"/>
              <a:gd name="connsiteX142" fmla="*/ 148719 w 1514862"/>
              <a:gd name="connsiteY142" fmla="*/ 613763 h 6858000"/>
              <a:gd name="connsiteX143" fmla="*/ 134661 w 1514862"/>
              <a:gd name="connsiteY143" fmla="*/ 598582 h 6858000"/>
              <a:gd name="connsiteX144" fmla="*/ 134342 w 1514862"/>
              <a:gd name="connsiteY144" fmla="*/ 576846 h 6858000"/>
              <a:gd name="connsiteX145" fmla="*/ 113968 w 1514862"/>
              <a:gd name="connsiteY145" fmla="*/ 530055 h 6858000"/>
              <a:gd name="connsiteX146" fmla="*/ 104404 w 1514862"/>
              <a:gd name="connsiteY146" fmla="*/ 448559 h 6858000"/>
              <a:gd name="connsiteX147" fmla="*/ 110826 w 1514862"/>
              <a:gd name="connsiteY147" fmla="*/ 441529 h 6858000"/>
              <a:gd name="connsiteX148" fmla="*/ 110047 w 1514862"/>
              <a:gd name="connsiteY148" fmla="*/ 428927 h 6858000"/>
              <a:gd name="connsiteX149" fmla="*/ 99451 w 1514862"/>
              <a:gd name="connsiteY149" fmla="*/ 430161 h 6858000"/>
              <a:gd name="connsiteX150" fmla="*/ 76471 w 1514862"/>
              <a:gd name="connsiteY150" fmla="*/ 367211 h 6858000"/>
              <a:gd name="connsiteX151" fmla="*/ 33963 w 1514862"/>
              <a:gd name="connsiteY151" fmla="*/ 302178 h 6858000"/>
              <a:gd name="connsiteX152" fmla="*/ 12635 w 1514862"/>
              <a:gd name="connsiteY152" fmla="*/ 211375 h 6858000"/>
              <a:gd name="connsiteX153" fmla="*/ 3963 w 1514862"/>
              <a:gd name="connsiteY153" fmla="*/ 184179 h 6858000"/>
              <a:gd name="connsiteX154" fmla="*/ 25635 w 1514862"/>
              <a:gd name="connsiteY154" fmla="*/ 47336 h 6858000"/>
              <a:gd name="connsiteX155" fmla="*/ 6323 w 1514862"/>
              <a:gd name="connsiteY155"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6312 w 1508539"/>
              <a:gd name="connsiteY152" fmla="*/ 211375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27640 w 1508539"/>
              <a:gd name="connsiteY151" fmla="*/ 302178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32747 w 1508539"/>
              <a:gd name="connsiteY152" fmla="*/ 158081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3128 w 1508539"/>
              <a:gd name="connsiteY149" fmla="*/ 430161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103724 w 1508539"/>
              <a:gd name="connsiteY148" fmla="*/ 428927 h 6858000"/>
              <a:gd name="connsiteX149" fmla="*/ 90191 w 1508539"/>
              <a:gd name="connsiteY149" fmla="*/ 404917 h 6858000"/>
              <a:gd name="connsiteX150" fmla="*/ 70148 w 1508539"/>
              <a:gd name="connsiteY150" fmla="*/ 367211 h 6858000"/>
              <a:gd name="connsiteX151" fmla="*/ 36452 w 1508539"/>
              <a:gd name="connsiteY151" fmla="*/ 268519 h 6858000"/>
              <a:gd name="connsiteX152" fmla="*/ 23935 w 1508539"/>
              <a:gd name="connsiteY152" fmla="*/ 160886 h 6858000"/>
              <a:gd name="connsiteX153" fmla="*/ 19312 w 1508539"/>
              <a:gd name="connsiteY153" fmla="*/ 47336 h 6858000"/>
              <a:gd name="connsiteX154" fmla="*/ 0 w 1508539"/>
              <a:gd name="connsiteY154"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104503 w 1508539"/>
              <a:gd name="connsiteY147" fmla="*/ 44152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98081 w 1508539"/>
              <a:gd name="connsiteY146" fmla="*/ 44855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45934 w 1508539"/>
              <a:gd name="connsiteY63" fmla="*/ 4781211 h 6858000"/>
              <a:gd name="connsiteX64" fmla="*/ 654721 w 1508539"/>
              <a:gd name="connsiteY64" fmla="*/ 4761984 h 6858000"/>
              <a:gd name="connsiteX65" fmla="*/ 650769 w 1508539"/>
              <a:gd name="connsiteY65" fmla="*/ 4690749 h 6858000"/>
              <a:gd name="connsiteX66" fmla="*/ 646249 w 1508539"/>
              <a:gd name="connsiteY66" fmla="*/ 4584173 h 6858000"/>
              <a:gd name="connsiteX67" fmla="*/ 641332 w 1508539"/>
              <a:gd name="connsiteY67" fmla="*/ 4444346 h 6858000"/>
              <a:gd name="connsiteX68" fmla="*/ 637897 w 1508539"/>
              <a:gd name="connsiteY68" fmla="*/ 4375228 h 6858000"/>
              <a:gd name="connsiteX69" fmla="*/ 618550 w 1508539"/>
              <a:gd name="connsiteY69" fmla="*/ 4214165 h 6858000"/>
              <a:gd name="connsiteX70" fmla="*/ 622623 w 1508539"/>
              <a:gd name="connsiteY70" fmla="*/ 4090296 h 6858000"/>
              <a:gd name="connsiteX71" fmla="*/ 607879 w 1508539"/>
              <a:gd name="connsiteY71" fmla="*/ 4033999 h 6858000"/>
              <a:gd name="connsiteX72" fmla="*/ 609028 w 1508539"/>
              <a:gd name="connsiteY72" fmla="*/ 4031933 h 6858000"/>
              <a:gd name="connsiteX73" fmla="*/ 607604 w 1508539"/>
              <a:gd name="connsiteY73" fmla="*/ 4013953 h 6858000"/>
              <a:gd name="connsiteX74" fmla="*/ 593899 w 1508539"/>
              <a:gd name="connsiteY74" fmla="*/ 3974753 h 6858000"/>
              <a:gd name="connsiteX75" fmla="*/ 595497 w 1508539"/>
              <a:gd name="connsiteY75" fmla="*/ 3969950 h 6858000"/>
              <a:gd name="connsiteX76" fmla="*/ 588919 w 1508539"/>
              <a:gd name="connsiteY76" fmla="*/ 3933779 h 6858000"/>
              <a:gd name="connsiteX77" fmla="*/ 590250 w 1508539"/>
              <a:gd name="connsiteY77" fmla="*/ 3933093 h 6858000"/>
              <a:gd name="connsiteX78" fmla="*/ 594604 w 1508539"/>
              <a:gd name="connsiteY78" fmla="*/ 3922082 h 6858000"/>
              <a:gd name="connsiteX79" fmla="*/ 599682 w 1508539"/>
              <a:gd name="connsiteY79" fmla="*/ 3901461 h 6858000"/>
              <a:gd name="connsiteX80" fmla="*/ 622276 w 1508539"/>
              <a:gd name="connsiteY80" fmla="*/ 3813873 h 6858000"/>
              <a:gd name="connsiteX81" fmla="*/ 621701 w 1508539"/>
              <a:gd name="connsiteY81" fmla="*/ 3806161 h 6858000"/>
              <a:gd name="connsiteX82" fmla="*/ 622008 w 1508539"/>
              <a:gd name="connsiteY82" fmla="*/ 3805957 h 6858000"/>
              <a:gd name="connsiteX83" fmla="*/ 622035 w 1508539"/>
              <a:gd name="connsiteY83" fmla="*/ 3797724 h 6858000"/>
              <a:gd name="connsiteX84" fmla="*/ 620650 w 1508539"/>
              <a:gd name="connsiteY84" fmla="*/ 3792098 h 6858000"/>
              <a:gd name="connsiteX85" fmla="*/ 619534 w 1508539"/>
              <a:gd name="connsiteY85" fmla="*/ 3777135 h 6858000"/>
              <a:gd name="connsiteX86" fmla="*/ 621267 w 1508539"/>
              <a:gd name="connsiteY86" fmla="*/ 3771656 h 6858000"/>
              <a:gd name="connsiteX87" fmla="*/ 625010 w 1508539"/>
              <a:gd name="connsiteY87" fmla="*/ 3769007 h 6858000"/>
              <a:gd name="connsiteX88" fmla="*/ 624476 w 1508539"/>
              <a:gd name="connsiteY88" fmla="*/ 3767709 h 6858000"/>
              <a:gd name="connsiteX89" fmla="*/ 633172 w 1508539"/>
              <a:gd name="connsiteY89" fmla="*/ 3738082 h 6858000"/>
              <a:gd name="connsiteX90" fmla="*/ 640518 w 1508539"/>
              <a:gd name="connsiteY90" fmla="*/ 3673397 h 6858000"/>
              <a:gd name="connsiteX91" fmla="*/ 639814 w 1508539"/>
              <a:gd name="connsiteY91" fmla="*/ 3637109 h 6858000"/>
              <a:gd name="connsiteX92" fmla="*/ 643257 w 1508539"/>
              <a:gd name="connsiteY92" fmla="*/ 3536883 h 6858000"/>
              <a:gd name="connsiteX93" fmla="*/ 650795 w 1508539"/>
              <a:gd name="connsiteY93" fmla="*/ 3435652 h 6858000"/>
              <a:gd name="connsiteX94" fmla="*/ 652466 w 1508539"/>
              <a:gd name="connsiteY94" fmla="*/ 3307769 h 6858000"/>
              <a:gd name="connsiteX95" fmla="*/ 670029 w 1508539"/>
              <a:gd name="connsiteY95" fmla="*/ 3250522 h 6858000"/>
              <a:gd name="connsiteX96" fmla="*/ 670454 w 1508539"/>
              <a:gd name="connsiteY96" fmla="*/ 3229163 h 6858000"/>
              <a:gd name="connsiteX97" fmla="*/ 672277 w 1508539"/>
              <a:gd name="connsiteY97" fmla="*/ 3217217 h 6858000"/>
              <a:gd name="connsiteX98" fmla="*/ 659112 w 1508539"/>
              <a:gd name="connsiteY98" fmla="*/ 3183755 h 6858000"/>
              <a:gd name="connsiteX99" fmla="*/ 659613 w 1508539"/>
              <a:gd name="connsiteY99" fmla="*/ 3178642 h 6858000"/>
              <a:gd name="connsiteX100" fmla="*/ 647213 w 1508539"/>
              <a:gd name="connsiteY100" fmla="*/ 3158586 h 6858000"/>
              <a:gd name="connsiteX101" fmla="*/ 632398 w 1508539"/>
              <a:gd name="connsiteY101" fmla="*/ 3129034 h 6858000"/>
              <a:gd name="connsiteX102" fmla="*/ 633063 w 1508539"/>
              <a:gd name="connsiteY102" fmla="*/ 3126682 h 6858000"/>
              <a:gd name="connsiteX103" fmla="*/ 623931 w 1508539"/>
              <a:gd name="connsiteY103" fmla="*/ 3114519 h 6858000"/>
              <a:gd name="connsiteX104" fmla="*/ 610540 w 1508539"/>
              <a:gd name="connsiteY104" fmla="*/ 3106272 h 6858000"/>
              <a:gd name="connsiteX105" fmla="*/ 583270 w 1508539"/>
              <a:gd name="connsiteY105" fmla="*/ 2958185 h 6858000"/>
              <a:gd name="connsiteX106" fmla="*/ 525884 w 1508539"/>
              <a:gd name="connsiteY106" fmla="*/ 2762989 h 6858000"/>
              <a:gd name="connsiteX107" fmla="*/ 474802 w 1508539"/>
              <a:gd name="connsiteY107" fmla="*/ 2554718 h 6858000"/>
              <a:gd name="connsiteX108" fmla="*/ 454896 w 1508539"/>
              <a:gd name="connsiteY108" fmla="*/ 2485734 h 6858000"/>
              <a:gd name="connsiteX109" fmla="*/ 445619 w 1508539"/>
              <a:gd name="connsiteY109" fmla="*/ 2447068 h 6858000"/>
              <a:gd name="connsiteX110" fmla="*/ 432580 w 1508539"/>
              <a:gd name="connsiteY110" fmla="*/ 2425819 h 6858000"/>
              <a:gd name="connsiteX111" fmla="*/ 438579 w 1508539"/>
              <a:gd name="connsiteY111" fmla="*/ 2402874 h 6858000"/>
              <a:gd name="connsiteX112" fmla="*/ 441191 w 1508539"/>
              <a:gd name="connsiteY112" fmla="*/ 2381443 h 6858000"/>
              <a:gd name="connsiteX113" fmla="*/ 417520 w 1508539"/>
              <a:gd name="connsiteY113" fmla="*/ 2261920 h 6858000"/>
              <a:gd name="connsiteX114" fmla="*/ 407407 w 1508539"/>
              <a:gd name="connsiteY114" fmla="*/ 2195378 h 6858000"/>
              <a:gd name="connsiteX115" fmla="*/ 391624 w 1508539"/>
              <a:gd name="connsiteY115" fmla="*/ 2155135 h 6858000"/>
              <a:gd name="connsiteX116" fmla="*/ 389082 w 1508539"/>
              <a:gd name="connsiteY116" fmla="*/ 2118008 h 6858000"/>
              <a:gd name="connsiteX117" fmla="*/ 390075 w 1508539"/>
              <a:gd name="connsiteY117" fmla="*/ 2050531 h 6858000"/>
              <a:gd name="connsiteX118" fmla="*/ 381881 w 1508539"/>
              <a:gd name="connsiteY118" fmla="*/ 1963269 h 6858000"/>
              <a:gd name="connsiteX119" fmla="*/ 363059 w 1508539"/>
              <a:gd name="connsiteY119" fmla="*/ 1906352 h 6858000"/>
              <a:gd name="connsiteX120" fmla="*/ 339616 w 1508539"/>
              <a:gd name="connsiteY120" fmla="*/ 1861531 h 6858000"/>
              <a:gd name="connsiteX121" fmla="*/ 293415 w 1508539"/>
              <a:gd name="connsiteY121" fmla="*/ 1732919 h 6858000"/>
              <a:gd name="connsiteX122" fmla="*/ 265726 w 1508539"/>
              <a:gd name="connsiteY122" fmla="*/ 1663540 h 6858000"/>
              <a:gd name="connsiteX123" fmla="*/ 264852 w 1508539"/>
              <a:gd name="connsiteY123" fmla="*/ 1615777 h 6858000"/>
              <a:gd name="connsiteX124" fmla="*/ 245647 w 1508539"/>
              <a:gd name="connsiteY124" fmla="*/ 1563678 h 6858000"/>
              <a:gd name="connsiteX125" fmla="*/ 258727 w 1508539"/>
              <a:gd name="connsiteY125" fmla="*/ 1519474 h 6858000"/>
              <a:gd name="connsiteX126" fmla="*/ 251469 w 1508539"/>
              <a:gd name="connsiteY126" fmla="*/ 1477995 h 6858000"/>
              <a:gd name="connsiteX127" fmla="*/ 237554 w 1508539"/>
              <a:gd name="connsiteY127" fmla="*/ 1373769 h 6858000"/>
              <a:gd name="connsiteX128" fmla="*/ 245861 w 1508539"/>
              <a:gd name="connsiteY128" fmla="*/ 1307086 h 6858000"/>
              <a:gd name="connsiteX129" fmla="*/ 247049 w 1508539"/>
              <a:gd name="connsiteY129" fmla="*/ 1189033 h 6858000"/>
              <a:gd name="connsiteX130" fmla="*/ 251734 w 1508539"/>
              <a:gd name="connsiteY130" fmla="*/ 1168288 h 6858000"/>
              <a:gd name="connsiteX131" fmla="*/ 244016 w 1508539"/>
              <a:gd name="connsiteY131" fmla="*/ 1142577 h 6858000"/>
              <a:gd name="connsiteX132" fmla="*/ 233322 w 1508539"/>
              <a:gd name="connsiteY132" fmla="*/ 1088484 h 6858000"/>
              <a:gd name="connsiteX133" fmla="*/ 222058 w 1508539"/>
              <a:gd name="connsiteY133" fmla="*/ 1016103 h 6858000"/>
              <a:gd name="connsiteX134" fmla="*/ 223514 w 1508539"/>
              <a:gd name="connsiteY134" fmla="*/ 932283 h 6858000"/>
              <a:gd name="connsiteX135" fmla="*/ 225750 w 1508539"/>
              <a:gd name="connsiteY135" fmla="*/ 915925 h 6858000"/>
              <a:gd name="connsiteX136" fmla="*/ 218379 w 1508539"/>
              <a:gd name="connsiteY136" fmla="*/ 896999 h 6858000"/>
              <a:gd name="connsiteX137" fmla="*/ 187787 w 1508539"/>
              <a:gd name="connsiteY137" fmla="*/ 821517 h 6858000"/>
              <a:gd name="connsiteX138" fmla="*/ 166737 w 1508539"/>
              <a:gd name="connsiteY138" fmla="*/ 751353 h 6858000"/>
              <a:gd name="connsiteX139" fmla="*/ 166295 w 1508539"/>
              <a:gd name="connsiteY139" fmla="*/ 721230 h 6858000"/>
              <a:gd name="connsiteX140" fmla="*/ 151966 w 1508539"/>
              <a:gd name="connsiteY140" fmla="*/ 681659 h 6858000"/>
              <a:gd name="connsiteX141" fmla="*/ 137385 w 1508539"/>
              <a:gd name="connsiteY141" fmla="*/ 635218 h 6858000"/>
              <a:gd name="connsiteX142" fmla="*/ 142396 w 1508539"/>
              <a:gd name="connsiteY142" fmla="*/ 613763 h 6858000"/>
              <a:gd name="connsiteX143" fmla="*/ 128338 w 1508539"/>
              <a:gd name="connsiteY143" fmla="*/ 598582 h 6858000"/>
              <a:gd name="connsiteX144" fmla="*/ 128019 w 1508539"/>
              <a:gd name="connsiteY144" fmla="*/ 576846 h 6858000"/>
              <a:gd name="connsiteX145" fmla="*/ 107645 w 1508539"/>
              <a:gd name="connsiteY145" fmla="*/ 530055 h 6858000"/>
              <a:gd name="connsiteX146" fmla="*/ 106893 w 1508539"/>
              <a:gd name="connsiteY146" fmla="*/ 465389 h 6858000"/>
              <a:gd name="connsiteX147" fmla="*/ 89816 w 1508539"/>
              <a:gd name="connsiteY147" fmla="*/ 424699 h 6858000"/>
              <a:gd name="connsiteX148" fmla="*/ 90191 w 1508539"/>
              <a:gd name="connsiteY148" fmla="*/ 404917 h 6858000"/>
              <a:gd name="connsiteX149" fmla="*/ 70148 w 1508539"/>
              <a:gd name="connsiteY149" fmla="*/ 367211 h 6858000"/>
              <a:gd name="connsiteX150" fmla="*/ 36452 w 1508539"/>
              <a:gd name="connsiteY150" fmla="*/ 268519 h 6858000"/>
              <a:gd name="connsiteX151" fmla="*/ 23935 w 1508539"/>
              <a:gd name="connsiteY151" fmla="*/ 160886 h 6858000"/>
              <a:gd name="connsiteX152" fmla="*/ 19312 w 1508539"/>
              <a:gd name="connsiteY152" fmla="*/ 47336 h 6858000"/>
              <a:gd name="connsiteX153" fmla="*/ 0 w 1508539"/>
              <a:gd name="connsiteY153"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4721 w 1508539"/>
              <a:gd name="connsiteY63" fmla="*/ 4761984 h 6858000"/>
              <a:gd name="connsiteX64" fmla="*/ 650769 w 1508539"/>
              <a:gd name="connsiteY64" fmla="*/ 4690749 h 6858000"/>
              <a:gd name="connsiteX65" fmla="*/ 646249 w 1508539"/>
              <a:gd name="connsiteY65" fmla="*/ 4584173 h 6858000"/>
              <a:gd name="connsiteX66" fmla="*/ 641332 w 1508539"/>
              <a:gd name="connsiteY66" fmla="*/ 4444346 h 6858000"/>
              <a:gd name="connsiteX67" fmla="*/ 637897 w 1508539"/>
              <a:gd name="connsiteY67" fmla="*/ 4375228 h 6858000"/>
              <a:gd name="connsiteX68" fmla="*/ 618550 w 1508539"/>
              <a:gd name="connsiteY68" fmla="*/ 4214165 h 6858000"/>
              <a:gd name="connsiteX69" fmla="*/ 622623 w 1508539"/>
              <a:gd name="connsiteY69" fmla="*/ 4090296 h 6858000"/>
              <a:gd name="connsiteX70" fmla="*/ 607879 w 1508539"/>
              <a:gd name="connsiteY70" fmla="*/ 4033999 h 6858000"/>
              <a:gd name="connsiteX71" fmla="*/ 609028 w 1508539"/>
              <a:gd name="connsiteY71" fmla="*/ 4031933 h 6858000"/>
              <a:gd name="connsiteX72" fmla="*/ 607604 w 1508539"/>
              <a:gd name="connsiteY72" fmla="*/ 4013953 h 6858000"/>
              <a:gd name="connsiteX73" fmla="*/ 593899 w 1508539"/>
              <a:gd name="connsiteY73" fmla="*/ 3974753 h 6858000"/>
              <a:gd name="connsiteX74" fmla="*/ 595497 w 1508539"/>
              <a:gd name="connsiteY74" fmla="*/ 3969950 h 6858000"/>
              <a:gd name="connsiteX75" fmla="*/ 588919 w 1508539"/>
              <a:gd name="connsiteY75" fmla="*/ 3933779 h 6858000"/>
              <a:gd name="connsiteX76" fmla="*/ 590250 w 1508539"/>
              <a:gd name="connsiteY76" fmla="*/ 3933093 h 6858000"/>
              <a:gd name="connsiteX77" fmla="*/ 594604 w 1508539"/>
              <a:gd name="connsiteY77" fmla="*/ 3922082 h 6858000"/>
              <a:gd name="connsiteX78" fmla="*/ 599682 w 1508539"/>
              <a:gd name="connsiteY78" fmla="*/ 3901461 h 6858000"/>
              <a:gd name="connsiteX79" fmla="*/ 622276 w 1508539"/>
              <a:gd name="connsiteY79" fmla="*/ 3813873 h 6858000"/>
              <a:gd name="connsiteX80" fmla="*/ 621701 w 1508539"/>
              <a:gd name="connsiteY80" fmla="*/ 3806161 h 6858000"/>
              <a:gd name="connsiteX81" fmla="*/ 622008 w 1508539"/>
              <a:gd name="connsiteY81" fmla="*/ 3805957 h 6858000"/>
              <a:gd name="connsiteX82" fmla="*/ 622035 w 1508539"/>
              <a:gd name="connsiteY82" fmla="*/ 3797724 h 6858000"/>
              <a:gd name="connsiteX83" fmla="*/ 620650 w 1508539"/>
              <a:gd name="connsiteY83" fmla="*/ 3792098 h 6858000"/>
              <a:gd name="connsiteX84" fmla="*/ 619534 w 1508539"/>
              <a:gd name="connsiteY84" fmla="*/ 3777135 h 6858000"/>
              <a:gd name="connsiteX85" fmla="*/ 621267 w 1508539"/>
              <a:gd name="connsiteY85" fmla="*/ 3771656 h 6858000"/>
              <a:gd name="connsiteX86" fmla="*/ 625010 w 1508539"/>
              <a:gd name="connsiteY86" fmla="*/ 3769007 h 6858000"/>
              <a:gd name="connsiteX87" fmla="*/ 624476 w 1508539"/>
              <a:gd name="connsiteY87" fmla="*/ 3767709 h 6858000"/>
              <a:gd name="connsiteX88" fmla="*/ 633172 w 1508539"/>
              <a:gd name="connsiteY88" fmla="*/ 3738082 h 6858000"/>
              <a:gd name="connsiteX89" fmla="*/ 640518 w 1508539"/>
              <a:gd name="connsiteY89" fmla="*/ 3673397 h 6858000"/>
              <a:gd name="connsiteX90" fmla="*/ 639814 w 1508539"/>
              <a:gd name="connsiteY90" fmla="*/ 3637109 h 6858000"/>
              <a:gd name="connsiteX91" fmla="*/ 643257 w 1508539"/>
              <a:gd name="connsiteY91" fmla="*/ 3536883 h 6858000"/>
              <a:gd name="connsiteX92" fmla="*/ 650795 w 1508539"/>
              <a:gd name="connsiteY92" fmla="*/ 3435652 h 6858000"/>
              <a:gd name="connsiteX93" fmla="*/ 652466 w 1508539"/>
              <a:gd name="connsiteY93" fmla="*/ 3307769 h 6858000"/>
              <a:gd name="connsiteX94" fmla="*/ 670029 w 1508539"/>
              <a:gd name="connsiteY94" fmla="*/ 3250522 h 6858000"/>
              <a:gd name="connsiteX95" fmla="*/ 670454 w 1508539"/>
              <a:gd name="connsiteY95" fmla="*/ 3229163 h 6858000"/>
              <a:gd name="connsiteX96" fmla="*/ 672277 w 1508539"/>
              <a:gd name="connsiteY96" fmla="*/ 3217217 h 6858000"/>
              <a:gd name="connsiteX97" fmla="*/ 659112 w 1508539"/>
              <a:gd name="connsiteY97" fmla="*/ 3183755 h 6858000"/>
              <a:gd name="connsiteX98" fmla="*/ 659613 w 1508539"/>
              <a:gd name="connsiteY98" fmla="*/ 3178642 h 6858000"/>
              <a:gd name="connsiteX99" fmla="*/ 647213 w 1508539"/>
              <a:gd name="connsiteY99" fmla="*/ 3158586 h 6858000"/>
              <a:gd name="connsiteX100" fmla="*/ 632398 w 1508539"/>
              <a:gd name="connsiteY100" fmla="*/ 3129034 h 6858000"/>
              <a:gd name="connsiteX101" fmla="*/ 633063 w 1508539"/>
              <a:gd name="connsiteY101" fmla="*/ 3126682 h 6858000"/>
              <a:gd name="connsiteX102" fmla="*/ 623931 w 1508539"/>
              <a:gd name="connsiteY102" fmla="*/ 3114519 h 6858000"/>
              <a:gd name="connsiteX103" fmla="*/ 610540 w 1508539"/>
              <a:gd name="connsiteY103" fmla="*/ 3106272 h 6858000"/>
              <a:gd name="connsiteX104" fmla="*/ 583270 w 1508539"/>
              <a:gd name="connsiteY104" fmla="*/ 2958185 h 6858000"/>
              <a:gd name="connsiteX105" fmla="*/ 525884 w 1508539"/>
              <a:gd name="connsiteY105" fmla="*/ 2762989 h 6858000"/>
              <a:gd name="connsiteX106" fmla="*/ 474802 w 1508539"/>
              <a:gd name="connsiteY106" fmla="*/ 2554718 h 6858000"/>
              <a:gd name="connsiteX107" fmla="*/ 454896 w 1508539"/>
              <a:gd name="connsiteY107" fmla="*/ 2485734 h 6858000"/>
              <a:gd name="connsiteX108" fmla="*/ 445619 w 1508539"/>
              <a:gd name="connsiteY108" fmla="*/ 2447068 h 6858000"/>
              <a:gd name="connsiteX109" fmla="*/ 432580 w 1508539"/>
              <a:gd name="connsiteY109" fmla="*/ 2425819 h 6858000"/>
              <a:gd name="connsiteX110" fmla="*/ 438579 w 1508539"/>
              <a:gd name="connsiteY110" fmla="*/ 2402874 h 6858000"/>
              <a:gd name="connsiteX111" fmla="*/ 441191 w 1508539"/>
              <a:gd name="connsiteY111" fmla="*/ 2381443 h 6858000"/>
              <a:gd name="connsiteX112" fmla="*/ 417520 w 1508539"/>
              <a:gd name="connsiteY112" fmla="*/ 2261920 h 6858000"/>
              <a:gd name="connsiteX113" fmla="*/ 407407 w 1508539"/>
              <a:gd name="connsiteY113" fmla="*/ 2195378 h 6858000"/>
              <a:gd name="connsiteX114" fmla="*/ 391624 w 1508539"/>
              <a:gd name="connsiteY114" fmla="*/ 2155135 h 6858000"/>
              <a:gd name="connsiteX115" fmla="*/ 389082 w 1508539"/>
              <a:gd name="connsiteY115" fmla="*/ 2118008 h 6858000"/>
              <a:gd name="connsiteX116" fmla="*/ 390075 w 1508539"/>
              <a:gd name="connsiteY116" fmla="*/ 2050531 h 6858000"/>
              <a:gd name="connsiteX117" fmla="*/ 381881 w 1508539"/>
              <a:gd name="connsiteY117" fmla="*/ 1963269 h 6858000"/>
              <a:gd name="connsiteX118" fmla="*/ 363059 w 1508539"/>
              <a:gd name="connsiteY118" fmla="*/ 1906352 h 6858000"/>
              <a:gd name="connsiteX119" fmla="*/ 339616 w 1508539"/>
              <a:gd name="connsiteY119" fmla="*/ 1861531 h 6858000"/>
              <a:gd name="connsiteX120" fmla="*/ 293415 w 1508539"/>
              <a:gd name="connsiteY120" fmla="*/ 1732919 h 6858000"/>
              <a:gd name="connsiteX121" fmla="*/ 265726 w 1508539"/>
              <a:gd name="connsiteY121" fmla="*/ 1663540 h 6858000"/>
              <a:gd name="connsiteX122" fmla="*/ 264852 w 1508539"/>
              <a:gd name="connsiteY122" fmla="*/ 1615777 h 6858000"/>
              <a:gd name="connsiteX123" fmla="*/ 245647 w 1508539"/>
              <a:gd name="connsiteY123" fmla="*/ 1563678 h 6858000"/>
              <a:gd name="connsiteX124" fmla="*/ 258727 w 1508539"/>
              <a:gd name="connsiteY124" fmla="*/ 1519474 h 6858000"/>
              <a:gd name="connsiteX125" fmla="*/ 251469 w 1508539"/>
              <a:gd name="connsiteY125" fmla="*/ 1477995 h 6858000"/>
              <a:gd name="connsiteX126" fmla="*/ 237554 w 1508539"/>
              <a:gd name="connsiteY126" fmla="*/ 1373769 h 6858000"/>
              <a:gd name="connsiteX127" fmla="*/ 245861 w 1508539"/>
              <a:gd name="connsiteY127" fmla="*/ 1307086 h 6858000"/>
              <a:gd name="connsiteX128" fmla="*/ 247049 w 1508539"/>
              <a:gd name="connsiteY128" fmla="*/ 1189033 h 6858000"/>
              <a:gd name="connsiteX129" fmla="*/ 251734 w 1508539"/>
              <a:gd name="connsiteY129" fmla="*/ 1168288 h 6858000"/>
              <a:gd name="connsiteX130" fmla="*/ 244016 w 1508539"/>
              <a:gd name="connsiteY130" fmla="*/ 1142577 h 6858000"/>
              <a:gd name="connsiteX131" fmla="*/ 233322 w 1508539"/>
              <a:gd name="connsiteY131" fmla="*/ 1088484 h 6858000"/>
              <a:gd name="connsiteX132" fmla="*/ 222058 w 1508539"/>
              <a:gd name="connsiteY132" fmla="*/ 1016103 h 6858000"/>
              <a:gd name="connsiteX133" fmla="*/ 223514 w 1508539"/>
              <a:gd name="connsiteY133" fmla="*/ 932283 h 6858000"/>
              <a:gd name="connsiteX134" fmla="*/ 225750 w 1508539"/>
              <a:gd name="connsiteY134" fmla="*/ 915925 h 6858000"/>
              <a:gd name="connsiteX135" fmla="*/ 218379 w 1508539"/>
              <a:gd name="connsiteY135" fmla="*/ 896999 h 6858000"/>
              <a:gd name="connsiteX136" fmla="*/ 187787 w 1508539"/>
              <a:gd name="connsiteY136" fmla="*/ 821517 h 6858000"/>
              <a:gd name="connsiteX137" fmla="*/ 166737 w 1508539"/>
              <a:gd name="connsiteY137" fmla="*/ 751353 h 6858000"/>
              <a:gd name="connsiteX138" fmla="*/ 166295 w 1508539"/>
              <a:gd name="connsiteY138" fmla="*/ 721230 h 6858000"/>
              <a:gd name="connsiteX139" fmla="*/ 151966 w 1508539"/>
              <a:gd name="connsiteY139" fmla="*/ 681659 h 6858000"/>
              <a:gd name="connsiteX140" fmla="*/ 137385 w 1508539"/>
              <a:gd name="connsiteY140" fmla="*/ 635218 h 6858000"/>
              <a:gd name="connsiteX141" fmla="*/ 142396 w 1508539"/>
              <a:gd name="connsiteY141" fmla="*/ 613763 h 6858000"/>
              <a:gd name="connsiteX142" fmla="*/ 128338 w 1508539"/>
              <a:gd name="connsiteY142" fmla="*/ 598582 h 6858000"/>
              <a:gd name="connsiteX143" fmla="*/ 128019 w 1508539"/>
              <a:gd name="connsiteY143" fmla="*/ 576846 h 6858000"/>
              <a:gd name="connsiteX144" fmla="*/ 107645 w 1508539"/>
              <a:gd name="connsiteY144" fmla="*/ 530055 h 6858000"/>
              <a:gd name="connsiteX145" fmla="*/ 106893 w 1508539"/>
              <a:gd name="connsiteY145" fmla="*/ 465389 h 6858000"/>
              <a:gd name="connsiteX146" fmla="*/ 89816 w 1508539"/>
              <a:gd name="connsiteY146" fmla="*/ 424699 h 6858000"/>
              <a:gd name="connsiteX147" fmla="*/ 90191 w 1508539"/>
              <a:gd name="connsiteY147" fmla="*/ 404917 h 6858000"/>
              <a:gd name="connsiteX148" fmla="*/ 70148 w 1508539"/>
              <a:gd name="connsiteY148" fmla="*/ 367211 h 6858000"/>
              <a:gd name="connsiteX149" fmla="*/ 36452 w 1508539"/>
              <a:gd name="connsiteY149" fmla="*/ 268519 h 6858000"/>
              <a:gd name="connsiteX150" fmla="*/ 23935 w 1508539"/>
              <a:gd name="connsiteY150" fmla="*/ 160886 h 6858000"/>
              <a:gd name="connsiteX151" fmla="*/ 19312 w 1508539"/>
              <a:gd name="connsiteY151" fmla="*/ 47336 h 6858000"/>
              <a:gd name="connsiteX152" fmla="*/ 0 w 1508539"/>
              <a:gd name="connsiteY152"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44150 w 1508539"/>
              <a:gd name="connsiteY62" fmla="*/ 4784526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42856 w 1508539"/>
              <a:gd name="connsiteY61" fmla="*/ 4797794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35187 w 1508539"/>
              <a:gd name="connsiteY60" fmla="*/ 4801535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980 w 1508539"/>
              <a:gd name="connsiteY24" fmla="*/ 6410269 h 6858000"/>
              <a:gd name="connsiteX25" fmla="*/ 241880 w 1508539"/>
              <a:gd name="connsiteY25" fmla="*/ 6384857 h 6858000"/>
              <a:gd name="connsiteX26" fmla="*/ 243397 w 1508539"/>
              <a:gd name="connsiteY26" fmla="*/ 6372381 h 6858000"/>
              <a:gd name="connsiteX27" fmla="*/ 240591 w 1508539"/>
              <a:gd name="connsiteY27" fmla="*/ 6367510 h 6858000"/>
              <a:gd name="connsiteX28" fmla="*/ 244471 w 1508539"/>
              <a:gd name="connsiteY28" fmla="*/ 6349778 h 6858000"/>
              <a:gd name="connsiteX29" fmla="*/ 246136 w 1508539"/>
              <a:gd name="connsiteY29" fmla="*/ 6348250 h 6858000"/>
              <a:gd name="connsiteX30" fmla="*/ 262170 w 1508539"/>
              <a:gd name="connsiteY30" fmla="*/ 6281972 h 6858000"/>
              <a:gd name="connsiteX31" fmla="*/ 272933 w 1508539"/>
              <a:gd name="connsiteY31" fmla="*/ 6211940 h 6858000"/>
              <a:gd name="connsiteX32" fmla="*/ 314428 w 1508539"/>
              <a:gd name="connsiteY32" fmla="*/ 6113913 h 6858000"/>
              <a:gd name="connsiteX33" fmla="*/ 318721 w 1508539"/>
              <a:gd name="connsiteY33" fmla="*/ 6028119 h 6858000"/>
              <a:gd name="connsiteX34" fmla="*/ 345501 w 1508539"/>
              <a:gd name="connsiteY34" fmla="*/ 5934687 h 6858000"/>
              <a:gd name="connsiteX35" fmla="*/ 379513 w 1508539"/>
              <a:gd name="connsiteY35" fmla="*/ 5765594 h 6858000"/>
              <a:gd name="connsiteX36" fmla="*/ 411349 w 1508539"/>
              <a:gd name="connsiteY36" fmla="*/ 5693685 h 6858000"/>
              <a:gd name="connsiteX37" fmla="*/ 431404 w 1508539"/>
              <a:gd name="connsiteY37" fmla="*/ 5665173 h 6858000"/>
              <a:gd name="connsiteX38" fmla="*/ 465121 w 1508539"/>
              <a:gd name="connsiteY38" fmla="*/ 5563435 h 6858000"/>
              <a:gd name="connsiteX39" fmla="*/ 494626 w 1508539"/>
              <a:gd name="connsiteY39" fmla="*/ 5476393 h 6858000"/>
              <a:gd name="connsiteX40" fmla="*/ 525819 w 1508539"/>
              <a:gd name="connsiteY40" fmla="*/ 5396260 h 6858000"/>
              <a:gd name="connsiteX41" fmla="*/ 541800 w 1508539"/>
              <a:gd name="connsiteY41" fmla="*/ 5330009 h 6858000"/>
              <a:gd name="connsiteX42" fmla="*/ 575293 w 1508539"/>
              <a:gd name="connsiteY42" fmla="*/ 5273739 h 6858000"/>
              <a:gd name="connsiteX43" fmla="*/ 584892 w 1508539"/>
              <a:gd name="connsiteY43" fmla="*/ 5241779 h 6858000"/>
              <a:gd name="connsiteX44" fmla="*/ 596118 w 1508539"/>
              <a:gd name="connsiteY44" fmla="*/ 5225268 h 6858000"/>
              <a:gd name="connsiteX45" fmla="*/ 597138 w 1508539"/>
              <a:gd name="connsiteY45" fmla="*/ 5217684 h 6858000"/>
              <a:gd name="connsiteX46" fmla="*/ 604479 w 1508539"/>
              <a:gd name="connsiteY46" fmla="*/ 5193377 h 6858000"/>
              <a:gd name="connsiteX47" fmla="*/ 607782 w 1508539"/>
              <a:gd name="connsiteY47" fmla="*/ 5179288 h 6858000"/>
              <a:gd name="connsiteX48" fmla="*/ 608766 w 1508539"/>
              <a:gd name="connsiteY48" fmla="*/ 5173621 h 6858000"/>
              <a:gd name="connsiteX49" fmla="*/ 604400 w 1508539"/>
              <a:gd name="connsiteY49" fmla="*/ 5159961 h 6858000"/>
              <a:gd name="connsiteX50" fmla="*/ 611077 w 1508539"/>
              <a:gd name="connsiteY50" fmla="*/ 5144295 h 6858000"/>
              <a:gd name="connsiteX51" fmla="*/ 608010 w 1508539"/>
              <a:gd name="connsiteY51" fmla="*/ 5125185 h 6858000"/>
              <a:gd name="connsiteX52" fmla="*/ 614840 w 1508539"/>
              <a:gd name="connsiteY52" fmla="*/ 5121884 h 6858000"/>
              <a:gd name="connsiteX53" fmla="*/ 621876 w 1508539"/>
              <a:gd name="connsiteY53" fmla="*/ 5067850 h 6858000"/>
              <a:gd name="connsiteX54" fmla="*/ 624607 w 1508539"/>
              <a:gd name="connsiteY54" fmla="*/ 5060861 h 6858000"/>
              <a:gd name="connsiteX55" fmla="*/ 621311 w 1508539"/>
              <a:gd name="connsiteY55" fmla="*/ 5034192 h 6858000"/>
              <a:gd name="connsiteX56" fmla="*/ 622865 w 1508539"/>
              <a:gd name="connsiteY56" fmla="*/ 4993030 h 6858000"/>
              <a:gd name="connsiteX57" fmla="*/ 629774 w 1508539"/>
              <a:gd name="connsiteY57" fmla="*/ 4946844 h 6858000"/>
              <a:gd name="connsiteX58" fmla="*/ 625630 w 1508539"/>
              <a:gd name="connsiteY58" fmla="*/ 4932692 h 6858000"/>
              <a:gd name="connsiteX59" fmla="*/ 641033 w 1508539"/>
              <a:gd name="connsiteY59" fmla="*/ 4858827 h 6858000"/>
              <a:gd name="connsiteX60" fmla="*/ 646936 w 1508539"/>
              <a:gd name="connsiteY60" fmla="*/ 4821170 h 6858000"/>
              <a:gd name="connsiteX61" fmla="*/ 651669 w 1508539"/>
              <a:gd name="connsiteY61" fmla="*/ 4780965 h 6858000"/>
              <a:gd name="connsiteX62" fmla="*/ 652962 w 1508539"/>
              <a:gd name="connsiteY62" fmla="*/ 4750867 h 6858000"/>
              <a:gd name="connsiteX63" fmla="*/ 650769 w 1508539"/>
              <a:gd name="connsiteY63" fmla="*/ 4690749 h 6858000"/>
              <a:gd name="connsiteX64" fmla="*/ 646249 w 1508539"/>
              <a:gd name="connsiteY64" fmla="*/ 4584173 h 6858000"/>
              <a:gd name="connsiteX65" fmla="*/ 641332 w 1508539"/>
              <a:gd name="connsiteY65" fmla="*/ 4444346 h 6858000"/>
              <a:gd name="connsiteX66" fmla="*/ 637897 w 1508539"/>
              <a:gd name="connsiteY66" fmla="*/ 4375228 h 6858000"/>
              <a:gd name="connsiteX67" fmla="*/ 618550 w 1508539"/>
              <a:gd name="connsiteY67" fmla="*/ 4214165 h 6858000"/>
              <a:gd name="connsiteX68" fmla="*/ 622623 w 1508539"/>
              <a:gd name="connsiteY68" fmla="*/ 4090296 h 6858000"/>
              <a:gd name="connsiteX69" fmla="*/ 607879 w 1508539"/>
              <a:gd name="connsiteY69" fmla="*/ 4033999 h 6858000"/>
              <a:gd name="connsiteX70" fmla="*/ 609028 w 1508539"/>
              <a:gd name="connsiteY70" fmla="*/ 4031933 h 6858000"/>
              <a:gd name="connsiteX71" fmla="*/ 607604 w 1508539"/>
              <a:gd name="connsiteY71" fmla="*/ 4013953 h 6858000"/>
              <a:gd name="connsiteX72" fmla="*/ 593899 w 1508539"/>
              <a:gd name="connsiteY72" fmla="*/ 3974753 h 6858000"/>
              <a:gd name="connsiteX73" fmla="*/ 595497 w 1508539"/>
              <a:gd name="connsiteY73" fmla="*/ 3969950 h 6858000"/>
              <a:gd name="connsiteX74" fmla="*/ 588919 w 1508539"/>
              <a:gd name="connsiteY74" fmla="*/ 3933779 h 6858000"/>
              <a:gd name="connsiteX75" fmla="*/ 590250 w 1508539"/>
              <a:gd name="connsiteY75" fmla="*/ 3933093 h 6858000"/>
              <a:gd name="connsiteX76" fmla="*/ 594604 w 1508539"/>
              <a:gd name="connsiteY76" fmla="*/ 3922082 h 6858000"/>
              <a:gd name="connsiteX77" fmla="*/ 599682 w 1508539"/>
              <a:gd name="connsiteY77" fmla="*/ 3901461 h 6858000"/>
              <a:gd name="connsiteX78" fmla="*/ 622276 w 1508539"/>
              <a:gd name="connsiteY78" fmla="*/ 3813873 h 6858000"/>
              <a:gd name="connsiteX79" fmla="*/ 621701 w 1508539"/>
              <a:gd name="connsiteY79" fmla="*/ 3806161 h 6858000"/>
              <a:gd name="connsiteX80" fmla="*/ 622008 w 1508539"/>
              <a:gd name="connsiteY80" fmla="*/ 3805957 h 6858000"/>
              <a:gd name="connsiteX81" fmla="*/ 622035 w 1508539"/>
              <a:gd name="connsiteY81" fmla="*/ 3797724 h 6858000"/>
              <a:gd name="connsiteX82" fmla="*/ 620650 w 1508539"/>
              <a:gd name="connsiteY82" fmla="*/ 3792098 h 6858000"/>
              <a:gd name="connsiteX83" fmla="*/ 619534 w 1508539"/>
              <a:gd name="connsiteY83" fmla="*/ 3777135 h 6858000"/>
              <a:gd name="connsiteX84" fmla="*/ 621267 w 1508539"/>
              <a:gd name="connsiteY84" fmla="*/ 3771656 h 6858000"/>
              <a:gd name="connsiteX85" fmla="*/ 625010 w 1508539"/>
              <a:gd name="connsiteY85" fmla="*/ 3769007 h 6858000"/>
              <a:gd name="connsiteX86" fmla="*/ 624476 w 1508539"/>
              <a:gd name="connsiteY86" fmla="*/ 3767709 h 6858000"/>
              <a:gd name="connsiteX87" fmla="*/ 633172 w 1508539"/>
              <a:gd name="connsiteY87" fmla="*/ 3738082 h 6858000"/>
              <a:gd name="connsiteX88" fmla="*/ 640518 w 1508539"/>
              <a:gd name="connsiteY88" fmla="*/ 3673397 h 6858000"/>
              <a:gd name="connsiteX89" fmla="*/ 639814 w 1508539"/>
              <a:gd name="connsiteY89" fmla="*/ 3637109 h 6858000"/>
              <a:gd name="connsiteX90" fmla="*/ 643257 w 1508539"/>
              <a:gd name="connsiteY90" fmla="*/ 3536883 h 6858000"/>
              <a:gd name="connsiteX91" fmla="*/ 650795 w 1508539"/>
              <a:gd name="connsiteY91" fmla="*/ 3435652 h 6858000"/>
              <a:gd name="connsiteX92" fmla="*/ 652466 w 1508539"/>
              <a:gd name="connsiteY92" fmla="*/ 3307769 h 6858000"/>
              <a:gd name="connsiteX93" fmla="*/ 670029 w 1508539"/>
              <a:gd name="connsiteY93" fmla="*/ 3250522 h 6858000"/>
              <a:gd name="connsiteX94" fmla="*/ 670454 w 1508539"/>
              <a:gd name="connsiteY94" fmla="*/ 3229163 h 6858000"/>
              <a:gd name="connsiteX95" fmla="*/ 672277 w 1508539"/>
              <a:gd name="connsiteY95" fmla="*/ 3217217 h 6858000"/>
              <a:gd name="connsiteX96" fmla="*/ 659112 w 1508539"/>
              <a:gd name="connsiteY96" fmla="*/ 3183755 h 6858000"/>
              <a:gd name="connsiteX97" fmla="*/ 659613 w 1508539"/>
              <a:gd name="connsiteY97" fmla="*/ 3178642 h 6858000"/>
              <a:gd name="connsiteX98" fmla="*/ 647213 w 1508539"/>
              <a:gd name="connsiteY98" fmla="*/ 3158586 h 6858000"/>
              <a:gd name="connsiteX99" fmla="*/ 632398 w 1508539"/>
              <a:gd name="connsiteY99" fmla="*/ 3129034 h 6858000"/>
              <a:gd name="connsiteX100" fmla="*/ 633063 w 1508539"/>
              <a:gd name="connsiteY100" fmla="*/ 3126682 h 6858000"/>
              <a:gd name="connsiteX101" fmla="*/ 623931 w 1508539"/>
              <a:gd name="connsiteY101" fmla="*/ 3114519 h 6858000"/>
              <a:gd name="connsiteX102" fmla="*/ 610540 w 1508539"/>
              <a:gd name="connsiteY102" fmla="*/ 3106272 h 6858000"/>
              <a:gd name="connsiteX103" fmla="*/ 583270 w 1508539"/>
              <a:gd name="connsiteY103" fmla="*/ 2958185 h 6858000"/>
              <a:gd name="connsiteX104" fmla="*/ 525884 w 1508539"/>
              <a:gd name="connsiteY104" fmla="*/ 2762989 h 6858000"/>
              <a:gd name="connsiteX105" fmla="*/ 474802 w 1508539"/>
              <a:gd name="connsiteY105" fmla="*/ 2554718 h 6858000"/>
              <a:gd name="connsiteX106" fmla="*/ 454896 w 1508539"/>
              <a:gd name="connsiteY106" fmla="*/ 2485734 h 6858000"/>
              <a:gd name="connsiteX107" fmla="*/ 445619 w 1508539"/>
              <a:gd name="connsiteY107" fmla="*/ 2447068 h 6858000"/>
              <a:gd name="connsiteX108" fmla="*/ 432580 w 1508539"/>
              <a:gd name="connsiteY108" fmla="*/ 2425819 h 6858000"/>
              <a:gd name="connsiteX109" fmla="*/ 438579 w 1508539"/>
              <a:gd name="connsiteY109" fmla="*/ 2402874 h 6858000"/>
              <a:gd name="connsiteX110" fmla="*/ 441191 w 1508539"/>
              <a:gd name="connsiteY110" fmla="*/ 2381443 h 6858000"/>
              <a:gd name="connsiteX111" fmla="*/ 417520 w 1508539"/>
              <a:gd name="connsiteY111" fmla="*/ 2261920 h 6858000"/>
              <a:gd name="connsiteX112" fmla="*/ 407407 w 1508539"/>
              <a:gd name="connsiteY112" fmla="*/ 2195378 h 6858000"/>
              <a:gd name="connsiteX113" fmla="*/ 391624 w 1508539"/>
              <a:gd name="connsiteY113" fmla="*/ 2155135 h 6858000"/>
              <a:gd name="connsiteX114" fmla="*/ 389082 w 1508539"/>
              <a:gd name="connsiteY114" fmla="*/ 2118008 h 6858000"/>
              <a:gd name="connsiteX115" fmla="*/ 390075 w 1508539"/>
              <a:gd name="connsiteY115" fmla="*/ 2050531 h 6858000"/>
              <a:gd name="connsiteX116" fmla="*/ 381881 w 1508539"/>
              <a:gd name="connsiteY116" fmla="*/ 1963269 h 6858000"/>
              <a:gd name="connsiteX117" fmla="*/ 363059 w 1508539"/>
              <a:gd name="connsiteY117" fmla="*/ 1906352 h 6858000"/>
              <a:gd name="connsiteX118" fmla="*/ 339616 w 1508539"/>
              <a:gd name="connsiteY118" fmla="*/ 1861531 h 6858000"/>
              <a:gd name="connsiteX119" fmla="*/ 293415 w 1508539"/>
              <a:gd name="connsiteY119" fmla="*/ 1732919 h 6858000"/>
              <a:gd name="connsiteX120" fmla="*/ 265726 w 1508539"/>
              <a:gd name="connsiteY120" fmla="*/ 1663540 h 6858000"/>
              <a:gd name="connsiteX121" fmla="*/ 264852 w 1508539"/>
              <a:gd name="connsiteY121" fmla="*/ 1615777 h 6858000"/>
              <a:gd name="connsiteX122" fmla="*/ 245647 w 1508539"/>
              <a:gd name="connsiteY122" fmla="*/ 1563678 h 6858000"/>
              <a:gd name="connsiteX123" fmla="*/ 258727 w 1508539"/>
              <a:gd name="connsiteY123" fmla="*/ 1519474 h 6858000"/>
              <a:gd name="connsiteX124" fmla="*/ 251469 w 1508539"/>
              <a:gd name="connsiteY124" fmla="*/ 1477995 h 6858000"/>
              <a:gd name="connsiteX125" fmla="*/ 237554 w 1508539"/>
              <a:gd name="connsiteY125" fmla="*/ 1373769 h 6858000"/>
              <a:gd name="connsiteX126" fmla="*/ 245861 w 1508539"/>
              <a:gd name="connsiteY126" fmla="*/ 1307086 h 6858000"/>
              <a:gd name="connsiteX127" fmla="*/ 247049 w 1508539"/>
              <a:gd name="connsiteY127" fmla="*/ 1189033 h 6858000"/>
              <a:gd name="connsiteX128" fmla="*/ 251734 w 1508539"/>
              <a:gd name="connsiteY128" fmla="*/ 1168288 h 6858000"/>
              <a:gd name="connsiteX129" fmla="*/ 244016 w 1508539"/>
              <a:gd name="connsiteY129" fmla="*/ 1142577 h 6858000"/>
              <a:gd name="connsiteX130" fmla="*/ 233322 w 1508539"/>
              <a:gd name="connsiteY130" fmla="*/ 1088484 h 6858000"/>
              <a:gd name="connsiteX131" fmla="*/ 222058 w 1508539"/>
              <a:gd name="connsiteY131" fmla="*/ 1016103 h 6858000"/>
              <a:gd name="connsiteX132" fmla="*/ 223514 w 1508539"/>
              <a:gd name="connsiteY132" fmla="*/ 932283 h 6858000"/>
              <a:gd name="connsiteX133" fmla="*/ 225750 w 1508539"/>
              <a:gd name="connsiteY133" fmla="*/ 915925 h 6858000"/>
              <a:gd name="connsiteX134" fmla="*/ 218379 w 1508539"/>
              <a:gd name="connsiteY134" fmla="*/ 896999 h 6858000"/>
              <a:gd name="connsiteX135" fmla="*/ 187787 w 1508539"/>
              <a:gd name="connsiteY135" fmla="*/ 821517 h 6858000"/>
              <a:gd name="connsiteX136" fmla="*/ 166737 w 1508539"/>
              <a:gd name="connsiteY136" fmla="*/ 751353 h 6858000"/>
              <a:gd name="connsiteX137" fmla="*/ 166295 w 1508539"/>
              <a:gd name="connsiteY137" fmla="*/ 721230 h 6858000"/>
              <a:gd name="connsiteX138" fmla="*/ 151966 w 1508539"/>
              <a:gd name="connsiteY138" fmla="*/ 681659 h 6858000"/>
              <a:gd name="connsiteX139" fmla="*/ 137385 w 1508539"/>
              <a:gd name="connsiteY139" fmla="*/ 635218 h 6858000"/>
              <a:gd name="connsiteX140" fmla="*/ 142396 w 1508539"/>
              <a:gd name="connsiteY140" fmla="*/ 613763 h 6858000"/>
              <a:gd name="connsiteX141" fmla="*/ 128338 w 1508539"/>
              <a:gd name="connsiteY141" fmla="*/ 598582 h 6858000"/>
              <a:gd name="connsiteX142" fmla="*/ 128019 w 1508539"/>
              <a:gd name="connsiteY142" fmla="*/ 576846 h 6858000"/>
              <a:gd name="connsiteX143" fmla="*/ 107645 w 1508539"/>
              <a:gd name="connsiteY143" fmla="*/ 530055 h 6858000"/>
              <a:gd name="connsiteX144" fmla="*/ 106893 w 1508539"/>
              <a:gd name="connsiteY144" fmla="*/ 465389 h 6858000"/>
              <a:gd name="connsiteX145" fmla="*/ 89816 w 1508539"/>
              <a:gd name="connsiteY145" fmla="*/ 424699 h 6858000"/>
              <a:gd name="connsiteX146" fmla="*/ 90191 w 1508539"/>
              <a:gd name="connsiteY146" fmla="*/ 404917 h 6858000"/>
              <a:gd name="connsiteX147" fmla="*/ 70148 w 1508539"/>
              <a:gd name="connsiteY147" fmla="*/ 367211 h 6858000"/>
              <a:gd name="connsiteX148" fmla="*/ 36452 w 1508539"/>
              <a:gd name="connsiteY148" fmla="*/ 268519 h 6858000"/>
              <a:gd name="connsiteX149" fmla="*/ 23935 w 1508539"/>
              <a:gd name="connsiteY149" fmla="*/ 160886 h 6858000"/>
              <a:gd name="connsiteX150" fmla="*/ 19312 w 1508539"/>
              <a:gd name="connsiteY150" fmla="*/ 47336 h 6858000"/>
              <a:gd name="connsiteX151" fmla="*/ 0 w 1508539"/>
              <a:gd name="connsiteY151"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3397 w 1508539"/>
              <a:gd name="connsiteY25" fmla="*/ 6372381 h 6858000"/>
              <a:gd name="connsiteX26" fmla="*/ 240591 w 1508539"/>
              <a:gd name="connsiteY26" fmla="*/ 6367510 h 6858000"/>
              <a:gd name="connsiteX27" fmla="*/ 244471 w 1508539"/>
              <a:gd name="connsiteY27" fmla="*/ 6349778 h 6858000"/>
              <a:gd name="connsiteX28" fmla="*/ 246136 w 1508539"/>
              <a:gd name="connsiteY28" fmla="*/ 6348250 h 6858000"/>
              <a:gd name="connsiteX29" fmla="*/ 262170 w 1508539"/>
              <a:gd name="connsiteY29" fmla="*/ 6281972 h 6858000"/>
              <a:gd name="connsiteX30" fmla="*/ 272933 w 1508539"/>
              <a:gd name="connsiteY30" fmla="*/ 6211940 h 6858000"/>
              <a:gd name="connsiteX31" fmla="*/ 314428 w 1508539"/>
              <a:gd name="connsiteY31" fmla="*/ 6113913 h 6858000"/>
              <a:gd name="connsiteX32" fmla="*/ 318721 w 1508539"/>
              <a:gd name="connsiteY32" fmla="*/ 6028119 h 6858000"/>
              <a:gd name="connsiteX33" fmla="*/ 345501 w 1508539"/>
              <a:gd name="connsiteY33" fmla="*/ 5934687 h 6858000"/>
              <a:gd name="connsiteX34" fmla="*/ 379513 w 1508539"/>
              <a:gd name="connsiteY34" fmla="*/ 5765594 h 6858000"/>
              <a:gd name="connsiteX35" fmla="*/ 411349 w 1508539"/>
              <a:gd name="connsiteY35" fmla="*/ 5693685 h 6858000"/>
              <a:gd name="connsiteX36" fmla="*/ 431404 w 1508539"/>
              <a:gd name="connsiteY36" fmla="*/ 5665173 h 6858000"/>
              <a:gd name="connsiteX37" fmla="*/ 465121 w 1508539"/>
              <a:gd name="connsiteY37" fmla="*/ 5563435 h 6858000"/>
              <a:gd name="connsiteX38" fmla="*/ 494626 w 1508539"/>
              <a:gd name="connsiteY38" fmla="*/ 5476393 h 6858000"/>
              <a:gd name="connsiteX39" fmla="*/ 525819 w 1508539"/>
              <a:gd name="connsiteY39" fmla="*/ 5396260 h 6858000"/>
              <a:gd name="connsiteX40" fmla="*/ 541800 w 1508539"/>
              <a:gd name="connsiteY40" fmla="*/ 5330009 h 6858000"/>
              <a:gd name="connsiteX41" fmla="*/ 575293 w 1508539"/>
              <a:gd name="connsiteY41" fmla="*/ 5273739 h 6858000"/>
              <a:gd name="connsiteX42" fmla="*/ 584892 w 1508539"/>
              <a:gd name="connsiteY42" fmla="*/ 5241779 h 6858000"/>
              <a:gd name="connsiteX43" fmla="*/ 596118 w 1508539"/>
              <a:gd name="connsiteY43" fmla="*/ 5225268 h 6858000"/>
              <a:gd name="connsiteX44" fmla="*/ 597138 w 1508539"/>
              <a:gd name="connsiteY44" fmla="*/ 5217684 h 6858000"/>
              <a:gd name="connsiteX45" fmla="*/ 604479 w 1508539"/>
              <a:gd name="connsiteY45" fmla="*/ 5193377 h 6858000"/>
              <a:gd name="connsiteX46" fmla="*/ 607782 w 1508539"/>
              <a:gd name="connsiteY46" fmla="*/ 5179288 h 6858000"/>
              <a:gd name="connsiteX47" fmla="*/ 608766 w 1508539"/>
              <a:gd name="connsiteY47" fmla="*/ 5173621 h 6858000"/>
              <a:gd name="connsiteX48" fmla="*/ 604400 w 1508539"/>
              <a:gd name="connsiteY48" fmla="*/ 5159961 h 6858000"/>
              <a:gd name="connsiteX49" fmla="*/ 611077 w 1508539"/>
              <a:gd name="connsiteY49" fmla="*/ 5144295 h 6858000"/>
              <a:gd name="connsiteX50" fmla="*/ 608010 w 1508539"/>
              <a:gd name="connsiteY50" fmla="*/ 5125185 h 6858000"/>
              <a:gd name="connsiteX51" fmla="*/ 614840 w 1508539"/>
              <a:gd name="connsiteY51" fmla="*/ 5121884 h 6858000"/>
              <a:gd name="connsiteX52" fmla="*/ 621876 w 1508539"/>
              <a:gd name="connsiteY52" fmla="*/ 5067850 h 6858000"/>
              <a:gd name="connsiteX53" fmla="*/ 624607 w 1508539"/>
              <a:gd name="connsiteY53" fmla="*/ 5060861 h 6858000"/>
              <a:gd name="connsiteX54" fmla="*/ 621311 w 1508539"/>
              <a:gd name="connsiteY54" fmla="*/ 5034192 h 6858000"/>
              <a:gd name="connsiteX55" fmla="*/ 622865 w 1508539"/>
              <a:gd name="connsiteY55" fmla="*/ 4993030 h 6858000"/>
              <a:gd name="connsiteX56" fmla="*/ 629774 w 1508539"/>
              <a:gd name="connsiteY56" fmla="*/ 4946844 h 6858000"/>
              <a:gd name="connsiteX57" fmla="*/ 625630 w 1508539"/>
              <a:gd name="connsiteY57" fmla="*/ 4932692 h 6858000"/>
              <a:gd name="connsiteX58" fmla="*/ 641033 w 1508539"/>
              <a:gd name="connsiteY58" fmla="*/ 4858827 h 6858000"/>
              <a:gd name="connsiteX59" fmla="*/ 646936 w 1508539"/>
              <a:gd name="connsiteY59" fmla="*/ 4821170 h 6858000"/>
              <a:gd name="connsiteX60" fmla="*/ 651669 w 1508539"/>
              <a:gd name="connsiteY60" fmla="*/ 4780965 h 6858000"/>
              <a:gd name="connsiteX61" fmla="*/ 652962 w 1508539"/>
              <a:gd name="connsiteY61" fmla="*/ 4750867 h 6858000"/>
              <a:gd name="connsiteX62" fmla="*/ 650769 w 1508539"/>
              <a:gd name="connsiteY62" fmla="*/ 4690749 h 6858000"/>
              <a:gd name="connsiteX63" fmla="*/ 646249 w 1508539"/>
              <a:gd name="connsiteY63" fmla="*/ 4584173 h 6858000"/>
              <a:gd name="connsiteX64" fmla="*/ 641332 w 1508539"/>
              <a:gd name="connsiteY64" fmla="*/ 4444346 h 6858000"/>
              <a:gd name="connsiteX65" fmla="*/ 637897 w 1508539"/>
              <a:gd name="connsiteY65" fmla="*/ 4375228 h 6858000"/>
              <a:gd name="connsiteX66" fmla="*/ 618550 w 1508539"/>
              <a:gd name="connsiteY66" fmla="*/ 4214165 h 6858000"/>
              <a:gd name="connsiteX67" fmla="*/ 622623 w 1508539"/>
              <a:gd name="connsiteY67" fmla="*/ 4090296 h 6858000"/>
              <a:gd name="connsiteX68" fmla="*/ 607879 w 1508539"/>
              <a:gd name="connsiteY68" fmla="*/ 4033999 h 6858000"/>
              <a:gd name="connsiteX69" fmla="*/ 609028 w 1508539"/>
              <a:gd name="connsiteY69" fmla="*/ 4031933 h 6858000"/>
              <a:gd name="connsiteX70" fmla="*/ 607604 w 1508539"/>
              <a:gd name="connsiteY70" fmla="*/ 4013953 h 6858000"/>
              <a:gd name="connsiteX71" fmla="*/ 593899 w 1508539"/>
              <a:gd name="connsiteY71" fmla="*/ 3974753 h 6858000"/>
              <a:gd name="connsiteX72" fmla="*/ 595497 w 1508539"/>
              <a:gd name="connsiteY72" fmla="*/ 3969950 h 6858000"/>
              <a:gd name="connsiteX73" fmla="*/ 588919 w 1508539"/>
              <a:gd name="connsiteY73" fmla="*/ 3933779 h 6858000"/>
              <a:gd name="connsiteX74" fmla="*/ 590250 w 1508539"/>
              <a:gd name="connsiteY74" fmla="*/ 3933093 h 6858000"/>
              <a:gd name="connsiteX75" fmla="*/ 594604 w 1508539"/>
              <a:gd name="connsiteY75" fmla="*/ 3922082 h 6858000"/>
              <a:gd name="connsiteX76" fmla="*/ 599682 w 1508539"/>
              <a:gd name="connsiteY76" fmla="*/ 3901461 h 6858000"/>
              <a:gd name="connsiteX77" fmla="*/ 622276 w 1508539"/>
              <a:gd name="connsiteY77" fmla="*/ 3813873 h 6858000"/>
              <a:gd name="connsiteX78" fmla="*/ 621701 w 1508539"/>
              <a:gd name="connsiteY78" fmla="*/ 3806161 h 6858000"/>
              <a:gd name="connsiteX79" fmla="*/ 622008 w 1508539"/>
              <a:gd name="connsiteY79" fmla="*/ 3805957 h 6858000"/>
              <a:gd name="connsiteX80" fmla="*/ 622035 w 1508539"/>
              <a:gd name="connsiteY80" fmla="*/ 3797724 h 6858000"/>
              <a:gd name="connsiteX81" fmla="*/ 620650 w 1508539"/>
              <a:gd name="connsiteY81" fmla="*/ 3792098 h 6858000"/>
              <a:gd name="connsiteX82" fmla="*/ 619534 w 1508539"/>
              <a:gd name="connsiteY82" fmla="*/ 3777135 h 6858000"/>
              <a:gd name="connsiteX83" fmla="*/ 621267 w 1508539"/>
              <a:gd name="connsiteY83" fmla="*/ 3771656 h 6858000"/>
              <a:gd name="connsiteX84" fmla="*/ 625010 w 1508539"/>
              <a:gd name="connsiteY84" fmla="*/ 3769007 h 6858000"/>
              <a:gd name="connsiteX85" fmla="*/ 624476 w 1508539"/>
              <a:gd name="connsiteY85" fmla="*/ 3767709 h 6858000"/>
              <a:gd name="connsiteX86" fmla="*/ 633172 w 1508539"/>
              <a:gd name="connsiteY86" fmla="*/ 3738082 h 6858000"/>
              <a:gd name="connsiteX87" fmla="*/ 640518 w 1508539"/>
              <a:gd name="connsiteY87" fmla="*/ 3673397 h 6858000"/>
              <a:gd name="connsiteX88" fmla="*/ 639814 w 1508539"/>
              <a:gd name="connsiteY88" fmla="*/ 3637109 h 6858000"/>
              <a:gd name="connsiteX89" fmla="*/ 643257 w 1508539"/>
              <a:gd name="connsiteY89" fmla="*/ 3536883 h 6858000"/>
              <a:gd name="connsiteX90" fmla="*/ 650795 w 1508539"/>
              <a:gd name="connsiteY90" fmla="*/ 3435652 h 6858000"/>
              <a:gd name="connsiteX91" fmla="*/ 652466 w 1508539"/>
              <a:gd name="connsiteY91" fmla="*/ 3307769 h 6858000"/>
              <a:gd name="connsiteX92" fmla="*/ 670029 w 1508539"/>
              <a:gd name="connsiteY92" fmla="*/ 3250522 h 6858000"/>
              <a:gd name="connsiteX93" fmla="*/ 670454 w 1508539"/>
              <a:gd name="connsiteY93" fmla="*/ 3229163 h 6858000"/>
              <a:gd name="connsiteX94" fmla="*/ 672277 w 1508539"/>
              <a:gd name="connsiteY94" fmla="*/ 3217217 h 6858000"/>
              <a:gd name="connsiteX95" fmla="*/ 659112 w 1508539"/>
              <a:gd name="connsiteY95" fmla="*/ 3183755 h 6858000"/>
              <a:gd name="connsiteX96" fmla="*/ 659613 w 1508539"/>
              <a:gd name="connsiteY96" fmla="*/ 3178642 h 6858000"/>
              <a:gd name="connsiteX97" fmla="*/ 647213 w 1508539"/>
              <a:gd name="connsiteY97" fmla="*/ 3158586 h 6858000"/>
              <a:gd name="connsiteX98" fmla="*/ 632398 w 1508539"/>
              <a:gd name="connsiteY98" fmla="*/ 3129034 h 6858000"/>
              <a:gd name="connsiteX99" fmla="*/ 633063 w 1508539"/>
              <a:gd name="connsiteY99" fmla="*/ 3126682 h 6858000"/>
              <a:gd name="connsiteX100" fmla="*/ 623931 w 1508539"/>
              <a:gd name="connsiteY100" fmla="*/ 3114519 h 6858000"/>
              <a:gd name="connsiteX101" fmla="*/ 610540 w 1508539"/>
              <a:gd name="connsiteY101" fmla="*/ 3106272 h 6858000"/>
              <a:gd name="connsiteX102" fmla="*/ 583270 w 1508539"/>
              <a:gd name="connsiteY102" fmla="*/ 2958185 h 6858000"/>
              <a:gd name="connsiteX103" fmla="*/ 525884 w 1508539"/>
              <a:gd name="connsiteY103" fmla="*/ 2762989 h 6858000"/>
              <a:gd name="connsiteX104" fmla="*/ 474802 w 1508539"/>
              <a:gd name="connsiteY104" fmla="*/ 2554718 h 6858000"/>
              <a:gd name="connsiteX105" fmla="*/ 454896 w 1508539"/>
              <a:gd name="connsiteY105" fmla="*/ 2485734 h 6858000"/>
              <a:gd name="connsiteX106" fmla="*/ 445619 w 1508539"/>
              <a:gd name="connsiteY106" fmla="*/ 2447068 h 6858000"/>
              <a:gd name="connsiteX107" fmla="*/ 432580 w 1508539"/>
              <a:gd name="connsiteY107" fmla="*/ 2425819 h 6858000"/>
              <a:gd name="connsiteX108" fmla="*/ 438579 w 1508539"/>
              <a:gd name="connsiteY108" fmla="*/ 2402874 h 6858000"/>
              <a:gd name="connsiteX109" fmla="*/ 441191 w 1508539"/>
              <a:gd name="connsiteY109" fmla="*/ 2381443 h 6858000"/>
              <a:gd name="connsiteX110" fmla="*/ 417520 w 1508539"/>
              <a:gd name="connsiteY110" fmla="*/ 2261920 h 6858000"/>
              <a:gd name="connsiteX111" fmla="*/ 407407 w 1508539"/>
              <a:gd name="connsiteY111" fmla="*/ 2195378 h 6858000"/>
              <a:gd name="connsiteX112" fmla="*/ 391624 w 1508539"/>
              <a:gd name="connsiteY112" fmla="*/ 2155135 h 6858000"/>
              <a:gd name="connsiteX113" fmla="*/ 389082 w 1508539"/>
              <a:gd name="connsiteY113" fmla="*/ 2118008 h 6858000"/>
              <a:gd name="connsiteX114" fmla="*/ 390075 w 1508539"/>
              <a:gd name="connsiteY114" fmla="*/ 2050531 h 6858000"/>
              <a:gd name="connsiteX115" fmla="*/ 381881 w 1508539"/>
              <a:gd name="connsiteY115" fmla="*/ 1963269 h 6858000"/>
              <a:gd name="connsiteX116" fmla="*/ 363059 w 1508539"/>
              <a:gd name="connsiteY116" fmla="*/ 1906352 h 6858000"/>
              <a:gd name="connsiteX117" fmla="*/ 339616 w 1508539"/>
              <a:gd name="connsiteY117" fmla="*/ 1861531 h 6858000"/>
              <a:gd name="connsiteX118" fmla="*/ 293415 w 1508539"/>
              <a:gd name="connsiteY118" fmla="*/ 1732919 h 6858000"/>
              <a:gd name="connsiteX119" fmla="*/ 265726 w 1508539"/>
              <a:gd name="connsiteY119" fmla="*/ 1663540 h 6858000"/>
              <a:gd name="connsiteX120" fmla="*/ 264852 w 1508539"/>
              <a:gd name="connsiteY120" fmla="*/ 1615777 h 6858000"/>
              <a:gd name="connsiteX121" fmla="*/ 245647 w 1508539"/>
              <a:gd name="connsiteY121" fmla="*/ 1563678 h 6858000"/>
              <a:gd name="connsiteX122" fmla="*/ 258727 w 1508539"/>
              <a:gd name="connsiteY122" fmla="*/ 1519474 h 6858000"/>
              <a:gd name="connsiteX123" fmla="*/ 251469 w 1508539"/>
              <a:gd name="connsiteY123" fmla="*/ 1477995 h 6858000"/>
              <a:gd name="connsiteX124" fmla="*/ 237554 w 1508539"/>
              <a:gd name="connsiteY124" fmla="*/ 1373769 h 6858000"/>
              <a:gd name="connsiteX125" fmla="*/ 245861 w 1508539"/>
              <a:gd name="connsiteY125" fmla="*/ 1307086 h 6858000"/>
              <a:gd name="connsiteX126" fmla="*/ 247049 w 1508539"/>
              <a:gd name="connsiteY126" fmla="*/ 1189033 h 6858000"/>
              <a:gd name="connsiteX127" fmla="*/ 251734 w 1508539"/>
              <a:gd name="connsiteY127" fmla="*/ 1168288 h 6858000"/>
              <a:gd name="connsiteX128" fmla="*/ 244016 w 1508539"/>
              <a:gd name="connsiteY128" fmla="*/ 1142577 h 6858000"/>
              <a:gd name="connsiteX129" fmla="*/ 233322 w 1508539"/>
              <a:gd name="connsiteY129" fmla="*/ 1088484 h 6858000"/>
              <a:gd name="connsiteX130" fmla="*/ 222058 w 1508539"/>
              <a:gd name="connsiteY130" fmla="*/ 1016103 h 6858000"/>
              <a:gd name="connsiteX131" fmla="*/ 223514 w 1508539"/>
              <a:gd name="connsiteY131" fmla="*/ 932283 h 6858000"/>
              <a:gd name="connsiteX132" fmla="*/ 225750 w 1508539"/>
              <a:gd name="connsiteY132" fmla="*/ 915925 h 6858000"/>
              <a:gd name="connsiteX133" fmla="*/ 218379 w 1508539"/>
              <a:gd name="connsiteY133" fmla="*/ 896999 h 6858000"/>
              <a:gd name="connsiteX134" fmla="*/ 187787 w 1508539"/>
              <a:gd name="connsiteY134" fmla="*/ 821517 h 6858000"/>
              <a:gd name="connsiteX135" fmla="*/ 166737 w 1508539"/>
              <a:gd name="connsiteY135" fmla="*/ 751353 h 6858000"/>
              <a:gd name="connsiteX136" fmla="*/ 166295 w 1508539"/>
              <a:gd name="connsiteY136" fmla="*/ 721230 h 6858000"/>
              <a:gd name="connsiteX137" fmla="*/ 151966 w 1508539"/>
              <a:gd name="connsiteY137" fmla="*/ 681659 h 6858000"/>
              <a:gd name="connsiteX138" fmla="*/ 137385 w 1508539"/>
              <a:gd name="connsiteY138" fmla="*/ 635218 h 6858000"/>
              <a:gd name="connsiteX139" fmla="*/ 142396 w 1508539"/>
              <a:gd name="connsiteY139" fmla="*/ 613763 h 6858000"/>
              <a:gd name="connsiteX140" fmla="*/ 128338 w 1508539"/>
              <a:gd name="connsiteY140" fmla="*/ 598582 h 6858000"/>
              <a:gd name="connsiteX141" fmla="*/ 128019 w 1508539"/>
              <a:gd name="connsiteY141" fmla="*/ 576846 h 6858000"/>
              <a:gd name="connsiteX142" fmla="*/ 107645 w 1508539"/>
              <a:gd name="connsiteY142" fmla="*/ 530055 h 6858000"/>
              <a:gd name="connsiteX143" fmla="*/ 106893 w 1508539"/>
              <a:gd name="connsiteY143" fmla="*/ 465389 h 6858000"/>
              <a:gd name="connsiteX144" fmla="*/ 89816 w 1508539"/>
              <a:gd name="connsiteY144" fmla="*/ 424699 h 6858000"/>
              <a:gd name="connsiteX145" fmla="*/ 90191 w 1508539"/>
              <a:gd name="connsiteY145" fmla="*/ 404917 h 6858000"/>
              <a:gd name="connsiteX146" fmla="*/ 70148 w 1508539"/>
              <a:gd name="connsiteY146" fmla="*/ 367211 h 6858000"/>
              <a:gd name="connsiteX147" fmla="*/ 36452 w 1508539"/>
              <a:gd name="connsiteY147" fmla="*/ 268519 h 6858000"/>
              <a:gd name="connsiteX148" fmla="*/ 23935 w 1508539"/>
              <a:gd name="connsiteY148" fmla="*/ 160886 h 6858000"/>
              <a:gd name="connsiteX149" fmla="*/ 19312 w 1508539"/>
              <a:gd name="connsiteY149" fmla="*/ 47336 h 6858000"/>
              <a:gd name="connsiteX150" fmla="*/ 0 w 1508539"/>
              <a:gd name="connsiteY150"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57315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57174 w 1508539"/>
              <a:gd name="connsiteY3" fmla="*/ 6858000 h 6858000"/>
              <a:gd name="connsiteX4" fmla="*/ 139560 w 1508539"/>
              <a:gd name="connsiteY4" fmla="*/ 6857735 h 6858000"/>
              <a:gd name="connsiteX5" fmla="*/ 69364 w 1508539"/>
              <a:gd name="connsiteY5" fmla="*/ 6809549 h 6858000"/>
              <a:gd name="connsiteX6" fmla="*/ 101575 w 1508539"/>
              <a:gd name="connsiteY6" fmla="*/ 6715115 h 6858000"/>
              <a:gd name="connsiteX7" fmla="*/ 111426 w 1508539"/>
              <a:gd name="connsiteY7" fmla="*/ 6680170 h 6858000"/>
              <a:gd name="connsiteX8" fmla="*/ 136976 w 1508539"/>
              <a:gd name="connsiteY8" fmla="*/ 6621207 h 6858000"/>
              <a:gd name="connsiteX9" fmla="*/ 153633 w 1508539"/>
              <a:gd name="connsiteY9" fmla="*/ 6596265 h 6858000"/>
              <a:gd name="connsiteX10" fmla="*/ 153512 w 1508539"/>
              <a:gd name="connsiteY10" fmla="*/ 6594818 h 6858000"/>
              <a:gd name="connsiteX11" fmla="*/ 157757 w 1508539"/>
              <a:gd name="connsiteY11" fmla="*/ 6593735 h 6858000"/>
              <a:gd name="connsiteX12" fmla="*/ 160954 w 1508539"/>
              <a:gd name="connsiteY12" fmla="*/ 6589172 h 6858000"/>
              <a:gd name="connsiteX13" fmla="*/ 164248 w 1508539"/>
              <a:gd name="connsiteY13" fmla="*/ 6574442 h 6858000"/>
              <a:gd name="connsiteX14" fmla="*/ 164588 w 1508539"/>
              <a:gd name="connsiteY14" fmla="*/ 6568530 h 6858000"/>
              <a:gd name="connsiteX15" fmla="*/ 166997 w 1508539"/>
              <a:gd name="connsiteY15" fmla="*/ 6560674 h 6858000"/>
              <a:gd name="connsiteX16" fmla="*/ 167342 w 1508539"/>
              <a:gd name="connsiteY16" fmla="*/ 6560598 h 6858000"/>
              <a:gd name="connsiteX17" fmla="*/ 169039 w 1508539"/>
              <a:gd name="connsiteY17" fmla="*/ 6553006 h 6858000"/>
              <a:gd name="connsiteX18" fmla="*/ 173735 w 1508539"/>
              <a:gd name="connsiteY18" fmla="*/ 6514360 h 6858000"/>
              <a:gd name="connsiteX19" fmla="*/ 215389 w 1508539"/>
              <a:gd name="connsiteY19" fmla="*/ 6478062 h 6858000"/>
              <a:gd name="connsiteX20" fmla="*/ 226078 w 1508539"/>
              <a:gd name="connsiteY20" fmla="*/ 6460325 h 6858000"/>
              <a:gd name="connsiteX21" fmla="*/ 233311 w 1508539"/>
              <a:gd name="connsiteY21" fmla="*/ 6451488 h 6858000"/>
              <a:gd name="connsiteX22" fmla="*/ 234746 w 1508539"/>
              <a:gd name="connsiteY22" fmla="*/ 6451348 h 6858000"/>
              <a:gd name="connsiteX23" fmla="*/ 239104 w 1508539"/>
              <a:gd name="connsiteY23" fmla="*/ 6414240 h 6858000"/>
              <a:gd name="connsiteX24" fmla="*/ 241880 w 1508539"/>
              <a:gd name="connsiteY24" fmla="*/ 6384857 h 6858000"/>
              <a:gd name="connsiteX25" fmla="*/ 240591 w 1508539"/>
              <a:gd name="connsiteY25" fmla="*/ 6367510 h 6858000"/>
              <a:gd name="connsiteX26" fmla="*/ 244471 w 1508539"/>
              <a:gd name="connsiteY26" fmla="*/ 6349778 h 6858000"/>
              <a:gd name="connsiteX27" fmla="*/ 246136 w 1508539"/>
              <a:gd name="connsiteY27" fmla="*/ 6348250 h 6858000"/>
              <a:gd name="connsiteX28" fmla="*/ 262170 w 1508539"/>
              <a:gd name="connsiteY28" fmla="*/ 6281972 h 6858000"/>
              <a:gd name="connsiteX29" fmla="*/ 272933 w 1508539"/>
              <a:gd name="connsiteY29" fmla="*/ 6211940 h 6858000"/>
              <a:gd name="connsiteX30" fmla="*/ 314428 w 1508539"/>
              <a:gd name="connsiteY30" fmla="*/ 6113913 h 6858000"/>
              <a:gd name="connsiteX31" fmla="*/ 318721 w 1508539"/>
              <a:gd name="connsiteY31" fmla="*/ 6028119 h 6858000"/>
              <a:gd name="connsiteX32" fmla="*/ 345501 w 1508539"/>
              <a:gd name="connsiteY32" fmla="*/ 5934687 h 6858000"/>
              <a:gd name="connsiteX33" fmla="*/ 379513 w 1508539"/>
              <a:gd name="connsiteY33" fmla="*/ 5765594 h 6858000"/>
              <a:gd name="connsiteX34" fmla="*/ 411349 w 1508539"/>
              <a:gd name="connsiteY34" fmla="*/ 5693685 h 6858000"/>
              <a:gd name="connsiteX35" fmla="*/ 431404 w 1508539"/>
              <a:gd name="connsiteY35" fmla="*/ 5665173 h 6858000"/>
              <a:gd name="connsiteX36" fmla="*/ 465121 w 1508539"/>
              <a:gd name="connsiteY36" fmla="*/ 5563435 h 6858000"/>
              <a:gd name="connsiteX37" fmla="*/ 494626 w 1508539"/>
              <a:gd name="connsiteY37" fmla="*/ 5476393 h 6858000"/>
              <a:gd name="connsiteX38" fmla="*/ 525819 w 1508539"/>
              <a:gd name="connsiteY38" fmla="*/ 5396260 h 6858000"/>
              <a:gd name="connsiteX39" fmla="*/ 541800 w 1508539"/>
              <a:gd name="connsiteY39" fmla="*/ 5330009 h 6858000"/>
              <a:gd name="connsiteX40" fmla="*/ 575293 w 1508539"/>
              <a:gd name="connsiteY40" fmla="*/ 5273739 h 6858000"/>
              <a:gd name="connsiteX41" fmla="*/ 584892 w 1508539"/>
              <a:gd name="connsiteY41" fmla="*/ 5241779 h 6858000"/>
              <a:gd name="connsiteX42" fmla="*/ 596118 w 1508539"/>
              <a:gd name="connsiteY42" fmla="*/ 5225268 h 6858000"/>
              <a:gd name="connsiteX43" fmla="*/ 597138 w 1508539"/>
              <a:gd name="connsiteY43" fmla="*/ 5217684 h 6858000"/>
              <a:gd name="connsiteX44" fmla="*/ 604479 w 1508539"/>
              <a:gd name="connsiteY44" fmla="*/ 5193377 h 6858000"/>
              <a:gd name="connsiteX45" fmla="*/ 607782 w 1508539"/>
              <a:gd name="connsiteY45" fmla="*/ 5179288 h 6858000"/>
              <a:gd name="connsiteX46" fmla="*/ 608766 w 1508539"/>
              <a:gd name="connsiteY46" fmla="*/ 5173621 h 6858000"/>
              <a:gd name="connsiteX47" fmla="*/ 604400 w 1508539"/>
              <a:gd name="connsiteY47" fmla="*/ 5159961 h 6858000"/>
              <a:gd name="connsiteX48" fmla="*/ 611077 w 1508539"/>
              <a:gd name="connsiteY48" fmla="*/ 5144295 h 6858000"/>
              <a:gd name="connsiteX49" fmla="*/ 608010 w 1508539"/>
              <a:gd name="connsiteY49" fmla="*/ 5125185 h 6858000"/>
              <a:gd name="connsiteX50" fmla="*/ 614840 w 1508539"/>
              <a:gd name="connsiteY50" fmla="*/ 5121884 h 6858000"/>
              <a:gd name="connsiteX51" fmla="*/ 621876 w 1508539"/>
              <a:gd name="connsiteY51" fmla="*/ 5067850 h 6858000"/>
              <a:gd name="connsiteX52" fmla="*/ 624607 w 1508539"/>
              <a:gd name="connsiteY52" fmla="*/ 5060861 h 6858000"/>
              <a:gd name="connsiteX53" fmla="*/ 621311 w 1508539"/>
              <a:gd name="connsiteY53" fmla="*/ 5034192 h 6858000"/>
              <a:gd name="connsiteX54" fmla="*/ 622865 w 1508539"/>
              <a:gd name="connsiteY54" fmla="*/ 4993030 h 6858000"/>
              <a:gd name="connsiteX55" fmla="*/ 629774 w 1508539"/>
              <a:gd name="connsiteY55" fmla="*/ 4946844 h 6858000"/>
              <a:gd name="connsiteX56" fmla="*/ 625630 w 1508539"/>
              <a:gd name="connsiteY56" fmla="*/ 4932692 h 6858000"/>
              <a:gd name="connsiteX57" fmla="*/ 641033 w 1508539"/>
              <a:gd name="connsiteY57" fmla="*/ 4858827 h 6858000"/>
              <a:gd name="connsiteX58" fmla="*/ 646936 w 1508539"/>
              <a:gd name="connsiteY58" fmla="*/ 4821170 h 6858000"/>
              <a:gd name="connsiteX59" fmla="*/ 651669 w 1508539"/>
              <a:gd name="connsiteY59" fmla="*/ 4780965 h 6858000"/>
              <a:gd name="connsiteX60" fmla="*/ 652962 w 1508539"/>
              <a:gd name="connsiteY60" fmla="*/ 4750867 h 6858000"/>
              <a:gd name="connsiteX61" fmla="*/ 650769 w 1508539"/>
              <a:gd name="connsiteY61" fmla="*/ 4690749 h 6858000"/>
              <a:gd name="connsiteX62" fmla="*/ 646249 w 1508539"/>
              <a:gd name="connsiteY62" fmla="*/ 4584173 h 6858000"/>
              <a:gd name="connsiteX63" fmla="*/ 641332 w 1508539"/>
              <a:gd name="connsiteY63" fmla="*/ 4444346 h 6858000"/>
              <a:gd name="connsiteX64" fmla="*/ 637897 w 1508539"/>
              <a:gd name="connsiteY64" fmla="*/ 4375228 h 6858000"/>
              <a:gd name="connsiteX65" fmla="*/ 618550 w 1508539"/>
              <a:gd name="connsiteY65" fmla="*/ 4214165 h 6858000"/>
              <a:gd name="connsiteX66" fmla="*/ 622623 w 1508539"/>
              <a:gd name="connsiteY66" fmla="*/ 4090296 h 6858000"/>
              <a:gd name="connsiteX67" fmla="*/ 607879 w 1508539"/>
              <a:gd name="connsiteY67" fmla="*/ 4033999 h 6858000"/>
              <a:gd name="connsiteX68" fmla="*/ 609028 w 1508539"/>
              <a:gd name="connsiteY68" fmla="*/ 4031933 h 6858000"/>
              <a:gd name="connsiteX69" fmla="*/ 607604 w 1508539"/>
              <a:gd name="connsiteY69" fmla="*/ 4013953 h 6858000"/>
              <a:gd name="connsiteX70" fmla="*/ 593899 w 1508539"/>
              <a:gd name="connsiteY70" fmla="*/ 3974753 h 6858000"/>
              <a:gd name="connsiteX71" fmla="*/ 595497 w 1508539"/>
              <a:gd name="connsiteY71" fmla="*/ 3969950 h 6858000"/>
              <a:gd name="connsiteX72" fmla="*/ 588919 w 1508539"/>
              <a:gd name="connsiteY72" fmla="*/ 3933779 h 6858000"/>
              <a:gd name="connsiteX73" fmla="*/ 590250 w 1508539"/>
              <a:gd name="connsiteY73" fmla="*/ 3933093 h 6858000"/>
              <a:gd name="connsiteX74" fmla="*/ 594604 w 1508539"/>
              <a:gd name="connsiteY74" fmla="*/ 3922082 h 6858000"/>
              <a:gd name="connsiteX75" fmla="*/ 599682 w 1508539"/>
              <a:gd name="connsiteY75" fmla="*/ 3901461 h 6858000"/>
              <a:gd name="connsiteX76" fmla="*/ 622276 w 1508539"/>
              <a:gd name="connsiteY76" fmla="*/ 3813873 h 6858000"/>
              <a:gd name="connsiteX77" fmla="*/ 621701 w 1508539"/>
              <a:gd name="connsiteY77" fmla="*/ 3806161 h 6858000"/>
              <a:gd name="connsiteX78" fmla="*/ 622008 w 1508539"/>
              <a:gd name="connsiteY78" fmla="*/ 3805957 h 6858000"/>
              <a:gd name="connsiteX79" fmla="*/ 622035 w 1508539"/>
              <a:gd name="connsiteY79" fmla="*/ 3797724 h 6858000"/>
              <a:gd name="connsiteX80" fmla="*/ 620650 w 1508539"/>
              <a:gd name="connsiteY80" fmla="*/ 3792098 h 6858000"/>
              <a:gd name="connsiteX81" fmla="*/ 619534 w 1508539"/>
              <a:gd name="connsiteY81" fmla="*/ 3777135 h 6858000"/>
              <a:gd name="connsiteX82" fmla="*/ 621267 w 1508539"/>
              <a:gd name="connsiteY82" fmla="*/ 3771656 h 6858000"/>
              <a:gd name="connsiteX83" fmla="*/ 625010 w 1508539"/>
              <a:gd name="connsiteY83" fmla="*/ 3769007 h 6858000"/>
              <a:gd name="connsiteX84" fmla="*/ 624476 w 1508539"/>
              <a:gd name="connsiteY84" fmla="*/ 3767709 h 6858000"/>
              <a:gd name="connsiteX85" fmla="*/ 633172 w 1508539"/>
              <a:gd name="connsiteY85" fmla="*/ 3738082 h 6858000"/>
              <a:gd name="connsiteX86" fmla="*/ 640518 w 1508539"/>
              <a:gd name="connsiteY86" fmla="*/ 3673397 h 6858000"/>
              <a:gd name="connsiteX87" fmla="*/ 639814 w 1508539"/>
              <a:gd name="connsiteY87" fmla="*/ 3637109 h 6858000"/>
              <a:gd name="connsiteX88" fmla="*/ 643257 w 1508539"/>
              <a:gd name="connsiteY88" fmla="*/ 3536883 h 6858000"/>
              <a:gd name="connsiteX89" fmla="*/ 650795 w 1508539"/>
              <a:gd name="connsiteY89" fmla="*/ 3435652 h 6858000"/>
              <a:gd name="connsiteX90" fmla="*/ 652466 w 1508539"/>
              <a:gd name="connsiteY90" fmla="*/ 3307769 h 6858000"/>
              <a:gd name="connsiteX91" fmla="*/ 670029 w 1508539"/>
              <a:gd name="connsiteY91" fmla="*/ 3250522 h 6858000"/>
              <a:gd name="connsiteX92" fmla="*/ 670454 w 1508539"/>
              <a:gd name="connsiteY92" fmla="*/ 3229163 h 6858000"/>
              <a:gd name="connsiteX93" fmla="*/ 672277 w 1508539"/>
              <a:gd name="connsiteY93" fmla="*/ 3217217 h 6858000"/>
              <a:gd name="connsiteX94" fmla="*/ 659112 w 1508539"/>
              <a:gd name="connsiteY94" fmla="*/ 3183755 h 6858000"/>
              <a:gd name="connsiteX95" fmla="*/ 659613 w 1508539"/>
              <a:gd name="connsiteY95" fmla="*/ 3178642 h 6858000"/>
              <a:gd name="connsiteX96" fmla="*/ 647213 w 1508539"/>
              <a:gd name="connsiteY96" fmla="*/ 3158586 h 6858000"/>
              <a:gd name="connsiteX97" fmla="*/ 632398 w 1508539"/>
              <a:gd name="connsiteY97" fmla="*/ 3129034 h 6858000"/>
              <a:gd name="connsiteX98" fmla="*/ 633063 w 1508539"/>
              <a:gd name="connsiteY98" fmla="*/ 3126682 h 6858000"/>
              <a:gd name="connsiteX99" fmla="*/ 623931 w 1508539"/>
              <a:gd name="connsiteY99" fmla="*/ 3114519 h 6858000"/>
              <a:gd name="connsiteX100" fmla="*/ 610540 w 1508539"/>
              <a:gd name="connsiteY100" fmla="*/ 3106272 h 6858000"/>
              <a:gd name="connsiteX101" fmla="*/ 583270 w 1508539"/>
              <a:gd name="connsiteY101" fmla="*/ 2958185 h 6858000"/>
              <a:gd name="connsiteX102" fmla="*/ 525884 w 1508539"/>
              <a:gd name="connsiteY102" fmla="*/ 2762989 h 6858000"/>
              <a:gd name="connsiteX103" fmla="*/ 474802 w 1508539"/>
              <a:gd name="connsiteY103" fmla="*/ 2554718 h 6858000"/>
              <a:gd name="connsiteX104" fmla="*/ 454896 w 1508539"/>
              <a:gd name="connsiteY104" fmla="*/ 2485734 h 6858000"/>
              <a:gd name="connsiteX105" fmla="*/ 445619 w 1508539"/>
              <a:gd name="connsiteY105" fmla="*/ 2447068 h 6858000"/>
              <a:gd name="connsiteX106" fmla="*/ 432580 w 1508539"/>
              <a:gd name="connsiteY106" fmla="*/ 2425819 h 6858000"/>
              <a:gd name="connsiteX107" fmla="*/ 438579 w 1508539"/>
              <a:gd name="connsiteY107" fmla="*/ 2402874 h 6858000"/>
              <a:gd name="connsiteX108" fmla="*/ 441191 w 1508539"/>
              <a:gd name="connsiteY108" fmla="*/ 2381443 h 6858000"/>
              <a:gd name="connsiteX109" fmla="*/ 417520 w 1508539"/>
              <a:gd name="connsiteY109" fmla="*/ 2261920 h 6858000"/>
              <a:gd name="connsiteX110" fmla="*/ 407407 w 1508539"/>
              <a:gd name="connsiteY110" fmla="*/ 2195378 h 6858000"/>
              <a:gd name="connsiteX111" fmla="*/ 391624 w 1508539"/>
              <a:gd name="connsiteY111" fmla="*/ 2155135 h 6858000"/>
              <a:gd name="connsiteX112" fmla="*/ 389082 w 1508539"/>
              <a:gd name="connsiteY112" fmla="*/ 2118008 h 6858000"/>
              <a:gd name="connsiteX113" fmla="*/ 390075 w 1508539"/>
              <a:gd name="connsiteY113" fmla="*/ 2050531 h 6858000"/>
              <a:gd name="connsiteX114" fmla="*/ 381881 w 1508539"/>
              <a:gd name="connsiteY114" fmla="*/ 1963269 h 6858000"/>
              <a:gd name="connsiteX115" fmla="*/ 363059 w 1508539"/>
              <a:gd name="connsiteY115" fmla="*/ 1906352 h 6858000"/>
              <a:gd name="connsiteX116" fmla="*/ 339616 w 1508539"/>
              <a:gd name="connsiteY116" fmla="*/ 1861531 h 6858000"/>
              <a:gd name="connsiteX117" fmla="*/ 293415 w 1508539"/>
              <a:gd name="connsiteY117" fmla="*/ 1732919 h 6858000"/>
              <a:gd name="connsiteX118" fmla="*/ 265726 w 1508539"/>
              <a:gd name="connsiteY118" fmla="*/ 1663540 h 6858000"/>
              <a:gd name="connsiteX119" fmla="*/ 264852 w 1508539"/>
              <a:gd name="connsiteY119" fmla="*/ 1615777 h 6858000"/>
              <a:gd name="connsiteX120" fmla="*/ 245647 w 1508539"/>
              <a:gd name="connsiteY120" fmla="*/ 1563678 h 6858000"/>
              <a:gd name="connsiteX121" fmla="*/ 258727 w 1508539"/>
              <a:gd name="connsiteY121" fmla="*/ 1519474 h 6858000"/>
              <a:gd name="connsiteX122" fmla="*/ 251469 w 1508539"/>
              <a:gd name="connsiteY122" fmla="*/ 1477995 h 6858000"/>
              <a:gd name="connsiteX123" fmla="*/ 237554 w 1508539"/>
              <a:gd name="connsiteY123" fmla="*/ 1373769 h 6858000"/>
              <a:gd name="connsiteX124" fmla="*/ 245861 w 1508539"/>
              <a:gd name="connsiteY124" fmla="*/ 1307086 h 6858000"/>
              <a:gd name="connsiteX125" fmla="*/ 247049 w 1508539"/>
              <a:gd name="connsiteY125" fmla="*/ 1189033 h 6858000"/>
              <a:gd name="connsiteX126" fmla="*/ 251734 w 1508539"/>
              <a:gd name="connsiteY126" fmla="*/ 1168288 h 6858000"/>
              <a:gd name="connsiteX127" fmla="*/ 244016 w 1508539"/>
              <a:gd name="connsiteY127" fmla="*/ 1142577 h 6858000"/>
              <a:gd name="connsiteX128" fmla="*/ 233322 w 1508539"/>
              <a:gd name="connsiteY128" fmla="*/ 1088484 h 6858000"/>
              <a:gd name="connsiteX129" fmla="*/ 222058 w 1508539"/>
              <a:gd name="connsiteY129" fmla="*/ 1016103 h 6858000"/>
              <a:gd name="connsiteX130" fmla="*/ 223514 w 1508539"/>
              <a:gd name="connsiteY130" fmla="*/ 932283 h 6858000"/>
              <a:gd name="connsiteX131" fmla="*/ 225750 w 1508539"/>
              <a:gd name="connsiteY131" fmla="*/ 915925 h 6858000"/>
              <a:gd name="connsiteX132" fmla="*/ 218379 w 1508539"/>
              <a:gd name="connsiteY132" fmla="*/ 896999 h 6858000"/>
              <a:gd name="connsiteX133" fmla="*/ 187787 w 1508539"/>
              <a:gd name="connsiteY133" fmla="*/ 821517 h 6858000"/>
              <a:gd name="connsiteX134" fmla="*/ 166737 w 1508539"/>
              <a:gd name="connsiteY134" fmla="*/ 751353 h 6858000"/>
              <a:gd name="connsiteX135" fmla="*/ 166295 w 1508539"/>
              <a:gd name="connsiteY135" fmla="*/ 721230 h 6858000"/>
              <a:gd name="connsiteX136" fmla="*/ 151966 w 1508539"/>
              <a:gd name="connsiteY136" fmla="*/ 681659 h 6858000"/>
              <a:gd name="connsiteX137" fmla="*/ 137385 w 1508539"/>
              <a:gd name="connsiteY137" fmla="*/ 635218 h 6858000"/>
              <a:gd name="connsiteX138" fmla="*/ 142396 w 1508539"/>
              <a:gd name="connsiteY138" fmla="*/ 613763 h 6858000"/>
              <a:gd name="connsiteX139" fmla="*/ 128338 w 1508539"/>
              <a:gd name="connsiteY139" fmla="*/ 598582 h 6858000"/>
              <a:gd name="connsiteX140" fmla="*/ 128019 w 1508539"/>
              <a:gd name="connsiteY140" fmla="*/ 576846 h 6858000"/>
              <a:gd name="connsiteX141" fmla="*/ 107645 w 1508539"/>
              <a:gd name="connsiteY141" fmla="*/ 530055 h 6858000"/>
              <a:gd name="connsiteX142" fmla="*/ 106893 w 1508539"/>
              <a:gd name="connsiteY142" fmla="*/ 465389 h 6858000"/>
              <a:gd name="connsiteX143" fmla="*/ 89816 w 1508539"/>
              <a:gd name="connsiteY143" fmla="*/ 424699 h 6858000"/>
              <a:gd name="connsiteX144" fmla="*/ 90191 w 1508539"/>
              <a:gd name="connsiteY144" fmla="*/ 404917 h 6858000"/>
              <a:gd name="connsiteX145" fmla="*/ 70148 w 1508539"/>
              <a:gd name="connsiteY145" fmla="*/ 367211 h 6858000"/>
              <a:gd name="connsiteX146" fmla="*/ 36452 w 1508539"/>
              <a:gd name="connsiteY146" fmla="*/ 268519 h 6858000"/>
              <a:gd name="connsiteX147" fmla="*/ 23935 w 1508539"/>
              <a:gd name="connsiteY147" fmla="*/ 160886 h 6858000"/>
              <a:gd name="connsiteX148" fmla="*/ 19312 w 1508539"/>
              <a:gd name="connsiteY148" fmla="*/ 47336 h 6858000"/>
              <a:gd name="connsiteX149" fmla="*/ 0 w 1508539"/>
              <a:gd name="connsiteY14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69364 w 1508539"/>
              <a:gd name="connsiteY4" fmla="*/ 6809549 h 6858000"/>
              <a:gd name="connsiteX5" fmla="*/ 101575 w 1508539"/>
              <a:gd name="connsiteY5" fmla="*/ 6715115 h 6858000"/>
              <a:gd name="connsiteX6" fmla="*/ 111426 w 1508539"/>
              <a:gd name="connsiteY6" fmla="*/ 6680170 h 6858000"/>
              <a:gd name="connsiteX7" fmla="*/ 136976 w 1508539"/>
              <a:gd name="connsiteY7" fmla="*/ 6621207 h 6858000"/>
              <a:gd name="connsiteX8" fmla="*/ 153633 w 1508539"/>
              <a:gd name="connsiteY8" fmla="*/ 6596265 h 6858000"/>
              <a:gd name="connsiteX9" fmla="*/ 153512 w 1508539"/>
              <a:gd name="connsiteY9" fmla="*/ 6594818 h 6858000"/>
              <a:gd name="connsiteX10" fmla="*/ 157757 w 1508539"/>
              <a:gd name="connsiteY10" fmla="*/ 6593735 h 6858000"/>
              <a:gd name="connsiteX11" fmla="*/ 160954 w 1508539"/>
              <a:gd name="connsiteY11" fmla="*/ 6589172 h 6858000"/>
              <a:gd name="connsiteX12" fmla="*/ 164248 w 1508539"/>
              <a:gd name="connsiteY12" fmla="*/ 6574442 h 6858000"/>
              <a:gd name="connsiteX13" fmla="*/ 164588 w 1508539"/>
              <a:gd name="connsiteY13" fmla="*/ 6568530 h 6858000"/>
              <a:gd name="connsiteX14" fmla="*/ 166997 w 1508539"/>
              <a:gd name="connsiteY14" fmla="*/ 6560674 h 6858000"/>
              <a:gd name="connsiteX15" fmla="*/ 167342 w 1508539"/>
              <a:gd name="connsiteY15" fmla="*/ 6560598 h 6858000"/>
              <a:gd name="connsiteX16" fmla="*/ 169039 w 1508539"/>
              <a:gd name="connsiteY16" fmla="*/ 6553006 h 6858000"/>
              <a:gd name="connsiteX17" fmla="*/ 173735 w 1508539"/>
              <a:gd name="connsiteY17" fmla="*/ 6514360 h 6858000"/>
              <a:gd name="connsiteX18" fmla="*/ 215389 w 1508539"/>
              <a:gd name="connsiteY18" fmla="*/ 6478062 h 6858000"/>
              <a:gd name="connsiteX19" fmla="*/ 226078 w 1508539"/>
              <a:gd name="connsiteY19" fmla="*/ 6460325 h 6858000"/>
              <a:gd name="connsiteX20" fmla="*/ 233311 w 1508539"/>
              <a:gd name="connsiteY20" fmla="*/ 6451488 h 6858000"/>
              <a:gd name="connsiteX21" fmla="*/ 234746 w 1508539"/>
              <a:gd name="connsiteY21" fmla="*/ 6451348 h 6858000"/>
              <a:gd name="connsiteX22" fmla="*/ 239104 w 1508539"/>
              <a:gd name="connsiteY22" fmla="*/ 6414240 h 6858000"/>
              <a:gd name="connsiteX23" fmla="*/ 241880 w 1508539"/>
              <a:gd name="connsiteY23" fmla="*/ 6384857 h 6858000"/>
              <a:gd name="connsiteX24" fmla="*/ 240591 w 1508539"/>
              <a:gd name="connsiteY24" fmla="*/ 6367510 h 6858000"/>
              <a:gd name="connsiteX25" fmla="*/ 244471 w 1508539"/>
              <a:gd name="connsiteY25" fmla="*/ 6349778 h 6858000"/>
              <a:gd name="connsiteX26" fmla="*/ 246136 w 1508539"/>
              <a:gd name="connsiteY26" fmla="*/ 6348250 h 6858000"/>
              <a:gd name="connsiteX27" fmla="*/ 262170 w 1508539"/>
              <a:gd name="connsiteY27" fmla="*/ 6281972 h 6858000"/>
              <a:gd name="connsiteX28" fmla="*/ 272933 w 1508539"/>
              <a:gd name="connsiteY28" fmla="*/ 6211940 h 6858000"/>
              <a:gd name="connsiteX29" fmla="*/ 314428 w 1508539"/>
              <a:gd name="connsiteY29" fmla="*/ 6113913 h 6858000"/>
              <a:gd name="connsiteX30" fmla="*/ 318721 w 1508539"/>
              <a:gd name="connsiteY30" fmla="*/ 6028119 h 6858000"/>
              <a:gd name="connsiteX31" fmla="*/ 345501 w 1508539"/>
              <a:gd name="connsiteY31" fmla="*/ 5934687 h 6858000"/>
              <a:gd name="connsiteX32" fmla="*/ 379513 w 1508539"/>
              <a:gd name="connsiteY32" fmla="*/ 5765594 h 6858000"/>
              <a:gd name="connsiteX33" fmla="*/ 411349 w 1508539"/>
              <a:gd name="connsiteY33" fmla="*/ 5693685 h 6858000"/>
              <a:gd name="connsiteX34" fmla="*/ 431404 w 1508539"/>
              <a:gd name="connsiteY34" fmla="*/ 5665173 h 6858000"/>
              <a:gd name="connsiteX35" fmla="*/ 465121 w 1508539"/>
              <a:gd name="connsiteY35" fmla="*/ 5563435 h 6858000"/>
              <a:gd name="connsiteX36" fmla="*/ 494626 w 1508539"/>
              <a:gd name="connsiteY36" fmla="*/ 5476393 h 6858000"/>
              <a:gd name="connsiteX37" fmla="*/ 525819 w 1508539"/>
              <a:gd name="connsiteY37" fmla="*/ 5396260 h 6858000"/>
              <a:gd name="connsiteX38" fmla="*/ 541800 w 1508539"/>
              <a:gd name="connsiteY38" fmla="*/ 5330009 h 6858000"/>
              <a:gd name="connsiteX39" fmla="*/ 575293 w 1508539"/>
              <a:gd name="connsiteY39" fmla="*/ 5273739 h 6858000"/>
              <a:gd name="connsiteX40" fmla="*/ 584892 w 1508539"/>
              <a:gd name="connsiteY40" fmla="*/ 5241779 h 6858000"/>
              <a:gd name="connsiteX41" fmla="*/ 596118 w 1508539"/>
              <a:gd name="connsiteY41" fmla="*/ 5225268 h 6858000"/>
              <a:gd name="connsiteX42" fmla="*/ 597138 w 1508539"/>
              <a:gd name="connsiteY42" fmla="*/ 5217684 h 6858000"/>
              <a:gd name="connsiteX43" fmla="*/ 604479 w 1508539"/>
              <a:gd name="connsiteY43" fmla="*/ 5193377 h 6858000"/>
              <a:gd name="connsiteX44" fmla="*/ 607782 w 1508539"/>
              <a:gd name="connsiteY44" fmla="*/ 5179288 h 6858000"/>
              <a:gd name="connsiteX45" fmla="*/ 608766 w 1508539"/>
              <a:gd name="connsiteY45" fmla="*/ 5173621 h 6858000"/>
              <a:gd name="connsiteX46" fmla="*/ 604400 w 1508539"/>
              <a:gd name="connsiteY46" fmla="*/ 5159961 h 6858000"/>
              <a:gd name="connsiteX47" fmla="*/ 611077 w 1508539"/>
              <a:gd name="connsiteY47" fmla="*/ 5144295 h 6858000"/>
              <a:gd name="connsiteX48" fmla="*/ 608010 w 1508539"/>
              <a:gd name="connsiteY48" fmla="*/ 5125185 h 6858000"/>
              <a:gd name="connsiteX49" fmla="*/ 614840 w 1508539"/>
              <a:gd name="connsiteY49" fmla="*/ 5121884 h 6858000"/>
              <a:gd name="connsiteX50" fmla="*/ 621876 w 1508539"/>
              <a:gd name="connsiteY50" fmla="*/ 5067850 h 6858000"/>
              <a:gd name="connsiteX51" fmla="*/ 624607 w 1508539"/>
              <a:gd name="connsiteY51" fmla="*/ 5060861 h 6858000"/>
              <a:gd name="connsiteX52" fmla="*/ 621311 w 1508539"/>
              <a:gd name="connsiteY52" fmla="*/ 5034192 h 6858000"/>
              <a:gd name="connsiteX53" fmla="*/ 622865 w 1508539"/>
              <a:gd name="connsiteY53" fmla="*/ 4993030 h 6858000"/>
              <a:gd name="connsiteX54" fmla="*/ 629774 w 1508539"/>
              <a:gd name="connsiteY54" fmla="*/ 4946844 h 6858000"/>
              <a:gd name="connsiteX55" fmla="*/ 625630 w 1508539"/>
              <a:gd name="connsiteY55" fmla="*/ 4932692 h 6858000"/>
              <a:gd name="connsiteX56" fmla="*/ 641033 w 1508539"/>
              <a:gd name="connsiteY56" fmla="*/ 4858827 h 6858000"/>
              <a:gd name="connsiteX57" fmla="*/ 646936 w 1508539"/>
              <a:gd name="connsiteY57" fmla="*/ 4821170 h 6858000"/>
              <a:gd name="connsiteX58" fmla="*/ 651669 w 1508539"/>
              <a:gd name="connsiteY58" fmla="*/ 4780965 h 6858000"/>
              <a:gd name="connsiteX59" fmla="*/ 652962 w 1508539"/>
              <a:gd name="connsiteY59" fmla="*/ 4750867 h 6858000"/>
              <a:gd name="connsiteX60" fmla="*/ 650769 w 1508539"/>
              <a:gd name="connsiteY60" fmla="*/ 4690749 h 6858000"/>
              <a:gd name="connsiteX61" fmla="*/ 646249 w 1508539"/>
              <a:gd name="connsiteY61" fmla="*/ 4584173 h 6858000"/>
              <a:gd name="connsiteX62" fmla="*/ 641332 w 1508539"/>
              <a:gd name="connsiteY62" fmla="*/ 4444346 h 6858000"/>
              <a:gd name="connsiteX63" fmla="*/ 637897 w 1508539"/>
              <a:gd name="connsiteY63" fmla="*/ 4375228 h 6858000"/>
              <a:gd name="connsiteX64" fmla="*/ 618550 w 1508539"/>
              <a:gd name="connsiteY64" fmla="*/ 4214165 h 6858000"/>
              <a:gd name="connsiteX65" fmla="*/ 622623 w 1508539"/>
              <a:gd name="connsiteY65" fmla="*/ 4090296 h 6858000"/>
              <a:gd name="connsiteX66" fmla="*/ 607879 w 1508539"/>
              <a:gd name="connsiteY66" fmla="*/ 4033999 h 6858000"/>
              <a:gd name="connsiteX67" fmla="*/ 609028 w 1508539"/>
              <a:gd name="connsiteY67" fmla="*/ 4031933 h 6858000"/>
              <a:gd name="connsiteX68" fmla="*/ 607604 w 1508539"/>
              <a:gd name="connsiteY68" fmla="*/ 4013953 h 6858000"/>
              <a:gd name="connsiteX69" fmla="*/ 593899 w 1508539"/>
              <a:gd name="connsiteY69" fmla="*/ 3974753 h 6858000"/>
              <a:gd name="connsiteX70" fmla="*/ 595497 w 1508539"/>
              <a:gd name="connsiteY70" fmla="*/ 3969950 h 6858000"/>
              <a:gd name="connsiteX71" fmla="*/ 588919 w 1508539"/>
              <a:gd name="connsiteY71" fmla="*/ 3933779 h 6858000"/>
              <a:gd name="connsiteX72" fmla="*/ 590250 w 1508539"/>
              <a:gd name="connsiteY72" fmla="*/ 3933093 h 6858000"/>
              <a:gd name="connsiteX73" fmla="*/ 594604 w 1508539"/>
              <a:gd name="connsiteY73" fmla="*/ 3922082 h 6858000"/>
              <a:gd name="connsiteX74" fmla="*/ 599682 w 1508539"/>
              <a:gd name="connsiteY74" fmla="*/ 3901461 h 6858000"/>
              <a:gd name="connsiteX75" fmla="*/ 622276 w 1508539"/>
              <a:gd name="connsiteY75" fmla="*/ 3813873 h 6858000"/>
              <a:gd name="connsiteX76" fmla="*/ 621701 w 1508539"/>
              <a:gd name="connsiteY76" fmla="*/ 3806161 h 6858000"/>
              <a:gd name="connsiteX77" fmla="*/ 622008 w 1508539"/>
              <a:gd name="connsiteY77" fmla="*/ 3805957 h 6858000"/>
              <a:gd name="connsiteX78" fmla="*/ 622035 w 1508539"/>
              <a:gd name="connsiteY78" fmla="*/ 3797724 h 6858000"/>
              <a:gd name="connsiteX79" fmla="*/ 620650 w 1508539"/>
              <a:gd name="connsiteY79" fmla="*/ 3792098 h 6858000"/>
              <a:gd name="connsiteX80" fmla="*/ 619534 w 1508539"/>
              <a:gd name="connsiteY80" fmla="*/ 3777135 h 6858000"/>
              <a:gd name="connsiteX81" fmla="*/ 621267 w 1508539"/>
              <a:gd name="connsiteY81" fmla="*/ 3771656 h 6858000"/>
              <a:gd name="connsiteX82" fmla="*/ 625010 w 1508539"/>
              <a:gd name="connsiteY82" fmla="*/ 3769007 h 6858000"/>
              <a:gd name="connsiteX83" fmla="*/ 624476 w 1508539"/>
              <a:gd name="connsiteY83" fmla="*/ 3767709 h 6858000"/>
              <a:gd name="connsiteX84" fmla="*/ 633172 w 1508539"/>
              <a:gd name="connsiteY84" fmla="*/ 3738082 h 6858000"/>
              <a:gd name="connsiteX85" fmla="*/ 640518 w 1508539"/>
              <a:gd name="connsiteY85" fmla="*/ 3673397 h 6858000"/>
              <a:gd name="connsiteX86" fmla="*/ 639814 w 1508539"/>
              <a:gd name="connsiteY86" fmla="*/ 3637109 h 6858000"/>
              <a:gd name="connsiteX87" fmla="*/ 643257 w 1508539"/>
              <a:gd name="connsiteY87" fmla="*/ 3536883 h 6858000"/>
              <a:gd name="connsiteX88" fmla="*/ 650795 w 1508539"/>
              <a:gd name="connsiteY88" fmla="*/ 3435652 h 6858000"/>
              <a:gd name="connsiteX89" fmla="*/ 652466 w 1508539"/>
              <a:gd name="connsiteY89" fmla="*/ 3307769 h 6858000"/>
              <a:gd name="connsiteX90" fmla="*/ 670029 w 1508539"/>
              <a:gd name="connsiteY90" fmla="*/ 3250522 h 6858000"/>
              <a:gd name="connsiteX91" fmla="*/ 670454 w 1508539"/>
              <a:gd name="connsiteY91" fmla="*/ 3229163 h 6858000"/>
              <a:gd name="connsiteX92" fmla="*/ 672277 w 1508539"/>
              <a:gd name="connsiteY92" fmla="*/ 3217217 h 6858000"/>
              <a:gd name="connsiteX93" fmla="*/ 659112 w 1508539"/>
              <a:gd name="connsiteY93" fmla="*/ 3183755 h 6858000"/>
              <a:gd name="connsiteX94" fmla="*/ 659613 w 1508539"/>
              <a:gd name="connsiteY94" fmla="*/ 3178642 h 6858000"/>
              <a:gd name="connsiteX95" fmla="*/ 647213 w 1508539"/>
              <a:gd name="connsiteY95" fmla="*/ 3158586 h 6858000"/>
              <a:gd name="connsiteX96" fmla="*/ 632398 w 1508539"/>
              <a:gd name="connsiteY96" fmla="*/ 3129034 h 6858000"/>
              <a:gd name="connsiteX97" fmla="*/ 633063 w 1508539"/>
              <a:gd name="connsiteY97" fmla="*/ 3126682 h 6858000"/>
              <a:gd name="connsiteX98" fmla="*/ 623931 w 1508539"/>
              <a:gd name="connsiteY98" fmla="*/ 3114519 h 6858000"/>
              <a:gd name="connsiteX99" fmla="*/ 610540 w 1508539"/>
              <a:gd name="connsiteY99" fmla="*/ 3106272 h 6858000"/>
              <a:gd name="connsiteX100" fmla="*/ 583270 w 1508539"/>
              <a:gd name="connsiteY100" fmla="*/ 2958185 h 6858000"/>
              <a:gd name="connsiteX101" fmla="*/ 525884 w 1508539"/>
              <a:gd name="connsiteY101" fmla="*/ 2762989 h 6858000"/>
              <a:gd name="connsiteX102" fmla="*/ 474802 w 1508539"/>
              <a:gd name="connsiteY102" fmla="*/ 2554718 h 6858000"/>
              <a:gd name="connsiteX103" fmla="*/ 454896 w 1508539"/>
              <a:gd name="connsiteY103" fmla="*/ 2485734 h 6858000"/>
              <a:gd name="connsiteX104" fmla="*/ 445619 w 1508539"/>
              <a:gd name="connsiteY104" fmla="*/ 2447068 h 6858000"/>
              <a:gd name="connsiteX105" fmla="*/ 432580 w 1508539"/>
              <a:gd name="connsiteY105" fmla="*/ 2425819 h 6858000"/>
              <a:gd name="connsiteX106" fmla="*/ 438579 w 1508539"/>
              <a:gd name="connsiteY106" fmla="*/ 2402874 h 6858000"/>
              <a:gd name="connsiteX107" fmla="*/ 441191 w 1508539"/>
              <a:gd name="connsiteY107" fmla="*/ 2381443 h 6858000"/>
              <a:gd name="connsiteX108" fmla="*/ 417520 w 1508539"/>
              <a:gd name="connsiteY108" fmla="*/ 2261920 h 6858000"/>
              <a:gd name="connsiteX109" fmla="*/ 407407 w 1508539"/>
              <a:gd name="connsiteY109" fmla="*/ 2195378 h 6858000"/>
              <a:gd name="connsiteX110" fmla="*/ 391624 w 1508539"/>
              <a:gd name="connsiteY110" fmla="*/ 2155135 h 6858000"/>
              <a:gd name="connsiteX111" fmla="*/ 389082 w 1508539"/>
              <a:gd name="connsiteY111" fmla="*/ 2118008 h 6858000"/>
              <a:gd name="connsiteX112" fmla="*/ 390075 w 1508539"/>
              <a:gd name="connsiteY112" fmla="*/ 2050531 h 6858000"/>
              <a:gd name="connsiteX113" fmla="*/ 381881 w 1508539"/>
              <a:gd name="connsiteY113" fmla="*/ 1963269 h 6858000"/>
              <a:gd name="connsiteX114" fmla="*/ 363059 w 1508539"/>
              <a:gd name="connsiteY114" fmla="*/ 1906352 h 6858000"/>
              <a:gd name="connsiteX115" fmla="*/ 339616 w 1508539"/>
              <a:gd name="connsiteY115" fmla="*/ 1861531 h 6858000"/>
              <a:gd name="connsiteX116" fmla="*/ 293415 w 1508539"/>
              <a:gd name="connsiteY116" fmla="*/ 1732919 h 6858000"/>
              <a:gd name="connsiteX117" fmla="*/ 265726 w 1508539"/>
              <a:gd name="connsiteY117" fmla="*/ 1663540 h 6858000"/>
              <a:gd name="connsiteX118" fmla="*/ 264852 w 1508539"/>
              <a:gd name="connsiteY118" fmla="*/ 1615777 h 6858000"/>
              <a:gd name="connsiteX119" fmla="*/ 245647 w 1508539"/>
              <a:gd name="connsiteY119" fmla="*/ 1563678 h 6858000"/>
              <a:gd name="connsiteX120" fmla="*/ 258727 w 1508539"/>
              <a:gd name="connsiteY120" fmla="*/ 1519474 h 6858000"/>
              <a:gd name="connsiteX121" fmla="*/ 251469 w 1508539"/>
              <a:gd name="connsiteY121" fmla="*/ 1477995 h 6858000"/>
              <a:gd name="connsiteX122" fmla="*/ 237554 w 1508539"/>
              <a:gd name="connsiteY122" fmla="*/ 1373769 h 6858000"/>
              <a:gd name="connsiteX123" fmla="*/ 245861 w 1508539"/>
              <a:gd name="connsiteY123" fmla="*/ 1307086 h 6858000"/>
              <a:gd name="connsiteX124" fmla="*/ 247049 w 1508539"/>
              <a:gd name="connsiteY124" fmla="*/ 1189033 h 6858000"/>
              <a:gd name="connsiteX125" fmla="*/ 251734 w 1508539"/>
              <a:gd name="connsiteY125" fmla="*/ 1168288 h 6858000"/>
              <a:gd name="connsiteX126" fmla="*/ 244016 w 1508539"/>
              <a:gd name="connsiteY126" fmla="*/ 1142577 h 6858000"/>
              <a:gd name="connsiteX127" fmla="*/ 233322 w 1508539"/>
              <a:gd name="connsiteY127" fmla="*/ 1088484 h 6858000"/>
              <a:gd name="connsiteX128" fmla="*/ 222058 w 1508539"/>
              <a:gd name="connsiteY128" fmla="*/ 1016103 h 6858000"/>
              <a:gd name="connsiteX129" fmla="*/ 223514 w 1508539"/>
              <a:gd name="connsiteY129" fmla="*/ 932283 h 6858000"/>
              <a:gd name="connsiteX130" fmla="*/ 225750 w 1508539"/>
              <a:gd name="connsiteY130" fmla="*/ 915925 h 6858000"/>
              <a:gd name="connsiteX131" fmla="*/ 218379 w 1508539"/>
              <a:gd name="connsiteY131" fmla="*/ 896999 h 6858000"/>
              <a:gd name="connsiteX132" fmla="*/ 187787 w 1508539"/>
              <a:gd name="connsiteY132" fmla="*/ 821517 h 6858000"/>
              <a:gd name="connsiteX133" fmla="*/ 166737 w 1508539"/>
              <a:gd name="connsiteY133" fmla="*/ 751353 h 6858000"/>
              <a:gd name="connsiteX134" fmla="*/ 166295 w 1508539"/>
              <a:gd name="connsiteY134" fmla="*/ 721230 h 6858000"/>
              <a:gd name="connsiteX135" fmla="*/ 151966 w 1508539"/>
              <a:gd name="connsiteY135" fmla="*/ 681659 h 6858000"/>
              <a:gd name="connsiteX136" fmla="*/ 137385 w 1508539"/>
              <a:gd name="connsiteY136" fmla="*/ 635218 h 6858000"/>
              <a:gd name="connsiteX137" fmla="*/ 142396 w 1508539"/>
              <a:gd name="connsiteY137" fmla="*/ 613763 h 6858000"/>
              <a:gd name="connsiteX138" fmla="*/ 128338 w 1508539"/>
              <a:gd name="connsiteY138" fmla="*/ 598582 h 6858000"/>
              <a:gd name="connsiteX139" fmla="*/ 128019 w 1508539"/>
              <a:gd name="connsiteY139" fmla="*/ 576846 h 6858000"/>
              <a:gd name="connsiteX140" fmla="*/ 107645 w 1508539"/>
              <a:gd name="connsiteY140" fmla="*/ 530055 h 6858000"/>
              <a:gd name="connsiteX141" fmla="*/ 106893 w 1508539"/>
              <a:gd name="connsiteY141" fmla="*/ 465389 h 6858000"/>
              <a:gd name="connsiteX142" fmla="*/ 89816 w 1508539"/>
              <a:gd name="connsiteY142" fmla="*/ 424699 h 6858000"/>
              <a:gd name="connsiteX143" fmla="*/ 90191 w 1508539"/>
              <a:gd name="connsiteY143" fmla="*/ 404917 h 6858000"/>
              <a:gd name="connsiteX144" fmla="*/ 70148 w 1508539"/>
              <a:gd name="connsiteY144" fmla="*/ 367211 h 6858000"/>
              <a:gd name="connsiteX145" fmla="*/ 36452 w 1508539"/>
              <a:gd name="connsiteY145" fmla="*/ 268519 h 6858000"/>
              <a:gd name="connsiteX146" fmla="*/ 23935 w 1508539"/>
              <a:gd name="connsiteY146" fmla="*/ 160886 h 6858000"/>
              <a:gd name="connsiteX147" fmla="*/ 19312 w 1508539"/>
              <a:gd name="connsiteY147" fmla="*/ 47336 h 6858000"/>
              <a:gd name="connsiteX148" fmla="*/ 0 w 1508539"/>
              <a:gd name="connsiteY148"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01575 w 1508539"/>
              <a:gd name="connsiteY4" fmla="*/ 6715115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11426 w 1508539"/>
              <a:gd name="connsiteY5" fmla="*/ 6680170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36976 w 1508539"/>
              <a:gd name="connsiteY6" fmla="*/ 6621207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0954 w 1508539"/>
              <a:gd name="connsiteY10" fmla="*/ 6589172 h 6858000"/>
              <a:gd name="connsiteX11" fmla="*/ 164248 w 1508539"/>
              <a:gd name="connsiteY11" fmla="*/ 6574442 h 6858000"/>
              <a:gd name="connsiteX12" fmla="*/ 164588 w 1508539"/>
              <a:gd name="connsiteY12" fmla="*/ 6568530 h 6858000"/>
              <a:gd name="connsiteX13" fmla="*/ 166997 w 1508539"/>
              <a:gd name="connsiteY13" fmla="*/ 6560674 h 6858000"/>
              <a:gd name="connsiteX14" fmla="*/ 167342 w 1508539"/>
              <a:gd name="connsiteY14" fmla="*/ 6560598 h 6858000"/>
              <a:gd name="connsiteX15" fmla="*/ 169039 w 1508539"/>
              <a:gd name="connsiteY15" fmla="*/ 6553006 h 6858000"/>
              <a:gd name="connsiteX16" fmla="*/ 173735 w 1508539"/>
              <a:gd name="connsiteY16" fmla="*/ 6514360 h 6858000"/>
              <a:gd name="connsiteX17" fmla="*/ 215389 w 1508539"/>
              <a:gd name="connsiteY17" fmla="*/ 6478062 h 6858000"/>
              <a:gd name="connsiteX18" fmla="*/ 226078 w 1508539"/>
              <a:gd name="connsiteY18" fmla="*/ 6460325 h 6858000"/>
              <a:gd name="connsiteX19" fmla="*/ 233311 w 1508539"/>
              <a:gd name="connsiteY19" fmla="*/ 6451488 h 6858000"/>
              <a:gd name="connsiteX20" fmla="*/ 234746 w 1508539"/>
              <a:gd name="connsiteY20" fmla="*/ 6451348 h 6858000"/>
              <a:gd name="connsiteX21" fmla="*/ 239104 w 1508539"/>
              <a:gd name="connsiteY21" fmla="*/ 6414240 h 6858000"/>
              <a:gd name="connsiteX22" fmla="*/ 241880 w 1508539"/>
              <a:gd name="connsiteY22" fmla="*/ 6384857 h 6858000"/>
              <a:gd name="connsiteX23" fmla="*/ 240591 w 1508539"/>
              <a:gd name="connsiteY23" fmla="*/ 6367510 h 6858000"/>
              <a:gd name="connsiteX24" fmla="*/ 244471 w 1508539"/>
              <a:gd name="connsiteY24" fmla="*/ 6349778 h 6858000"/>
              <a:gd name="connsiteX25" fmla="*/ 246136 w 1508539"/>
              <a:gd name="connsiteY25" fmla="*/ 6348250 h 6858000"/>
              <a:gd name="connsiteX26" fmla="*/ 262170 w 1508539"/>
              <a:gd name="connsiteY26" fmla="*/ 6281972 h 6858000"/>
              <a:gd name="connsiteX27" fmla="*/ 272933 w 1508539"/>
              <a:gd name="connsiteY27" fmla="*/ 6211940 h 6858000"/>
              <a:gd name="connsiteX28" fmla="*/ 314428 w 1508539"/>
              <a:gd name="connsiteY28" fmla="*/ 6113913 h 6858000"/>
              <a:gd name="connsiteX29" fmla="*/ 318721 w 1508539"/>
              <a:gd name="connsiteY29" fmla="*/ 6028119 h 6858000"/>
              <a:gd name="connsiteX30" fmla="*/ 345501 w 1508539"/>
              <a:gd name="connsiteY30" fmla="*/ 5934687 h 6858000"/>
              <a:gd name="connsiteX31" fmla="*/ 379513 w 1508539"/>
              <a:gd name="connsiteY31" fmla="*/ 5765594 h 6858000"/>
              <a:gd name="connsiteX32" fmla="*/ 411349 w 1508539"/>
              <a:gd name="connsiteY32" fmla="*/ 5693685 h 6858000"/>
              <a:gd name="connsiteX33" fmla="*/ 431404 w 1508539"/>
              <a:gd name="connsiteY33" fmla="*/ 5665173 h 6858000"/>
              <a:gd name="connsiteX34" fmla="*/ 465121 w 1508539"/>
              <a:gd name="connsiteY34" fmla="*/ 5563435 h 6858000"/>
              <a:gd name="connsiteX35" fmla="*/ 494626 w 1508539"/>
              <a:gd name="connsiteY35" fmla="*/ 5476393 h 6858000"/>
              <a:gd name="connsiteX36" fmla="*/ 525819 w 1508539"/>
              <a:gd name="connsiteY36" fmla="*/ 5396260 h 6858000"/>
              <a:gd name="connsiteX37" fmla="*/ 541800 w 1508539"/>
              <a:gd name="connsiteY37" fmla="*/ 5330009 h 6858000"/>
              <a:gd name="connsiteX38" fmla="*/ 575293 w 1508539"/>
              <a:gd name="connsiteY38" fmla="*/ 5273739 h 6858000"/>
              <a:gd name="connsiteX39" fmla="*/ 584892 w 1508539"/>
              <a:gd name="connsiteY39" fmla="*/ 5241779 h 6858000"/>
              <a:gd name="connsiteX40" fmla="*/ 596118 w 1508539"/>
              <a:gd name="connsiteY40" fmla="*/ 5225268 h 6858000"/>
              <a:gd name="connsiteX41" fmla="*/ 597138 w 1508539"/>
              <a:gd name="connsiteY41" fmla="*/ 5217684 h 6858000"/>
              <a:gd name="connsiteX42" fmla="*/ 604479 w 1508539"/>
              <a:gd name="connsiteY42" fmla="*/ 5193377 h 6858000"/>
              <a:gd name="connsiteX43" fmla="*/ 607782 w 1508539"/>
              <a:gd name="connsiteY43" fmla="*/ 5179288 h 6858000"/>
              <a:gd name="connsiteX44" fmla="*/ 608766 w 1508539"/>
              <a:gd name="connsiteY44" fmla="*/ 5173621 h 6858000"/>
              <a:gd name="connsiteX45" fmla="*/ 604400 w 1508539"/>
              <a:gd name="connsiteY45" fmla="*/ 5159961 h 6858000"/>
              <a:gd name="connsiteX46" fmla="*/ 611077 w 1508539"/>
              <a:gd name="connsiteY46" fmla="*/ 5144295 h 6858000"/>
              <a:gd name="connsiteX47" fmla="*/ 608010 w 1508539"/>
              <a:gd name="connsiteY47" fmla="*/ 5125185 h 6858000"/>
              <a:gd name="connsiteX48" fmla="*/ 614840 w 1508539"/>
              <a:gd name="connsiteY48" fmla="*/ 5121884 h 6858000"/>
              <a:gd name="connsiteX49" fmla="*/ 621876 w 1508539"/>
              <a:gd name="connsiteY49" fmla="*/ 5067850 h 6858000"/>
              <a:gd name="connsiteX50" fmla="*/ 624607 w 1508539"/>
              <a:gd name="connsiteY50" fmla="*/ 5060861 h 6858000"/>
              <a:gd name="connsiteX51" fmla="*/ 621311 w 1508539"/>
              <a:gd name="connsiteY51" fmla="*/ 5034192 h 6858000"/>
              <a:gd name="connsiteX52" fmla="*/ 622865 w 1508539"/>
              <a:gd name="connsiteY52" fmla="*/ 4993030 h 6858000"/>
              <a:gd name="connsiteX53" fmla="*/ 629774 w 1508539"/>
              <a:gd name="connsiteY53" fmla="*/ 4946844 h 6858000"/>
              <a:gd name="connsiteX54" fmla="*/ 625630 w 1508539"/>
              <a:gd name="connsiteY54" fmla="*/ 4932692 h 6858000"/>
              <a:gd name="connsiteX55" fmla="*/ 641033 w 1508539"/>
              <a:gd name="connsiteY55" fmla="*/ 4858827 h 6858000"/>
              <a:gd name="connsiteX56" fmla="*/ 646936 w 1508539"/>
              <a:gd name="connsiteY56" fmla="*/ 4821170 h 6858000"/>
              <a:gd name="connsiteX57" fmla="*/ 651669 w 1508539"/>
              <a:gd name="connsiteY57" fmla="*/ 4780965 h 6858000"/>
              <a:gd name="connsiteX58" fmla="*/ 652962 w 1508539"/>
              <a:gd name="connsiteY58" fmla="*/ 4750867 h 6858000"/>
              <a:gd name="connsiteX59" fmla="*/ 650769 w 1508539"/>
              <a:gd name="connsiteY59" fmla="*/ 4690749 h 6858000"/>
              <a:gd name="connsiteX60" fmla="*/ 646249 w 1508539"/>
              <a:gd name="connsiteY60" fmla="*/ 4584173 h 6858000"/>
              <a:gd name="connsiteX61" fmla="*/ 641332 w 1508539"/>
              <a:gd name="connsiteY61" fmla="*/ 4444346 h 6858000"/>
              <a:gd name="connsiteX62" fmla="*/ 637897 w 1508539"/>
              <a:gd name="connsiteY62" fmla="*/ 4375228 h 6858000"/>
              <a:gd name="connsiteX63" fmla="*/ 618550 w 1508539"/>
              <a:gd name="connsiteY63" fmla="*/ 4214165 h 6858000"/>
              <a:gd name="connsiteX64" fmla="*/ 622623 w 1508539"/>
              <a:gd name="connsiteY64" fmla="*/ 4090296 h 6858000"/>
              <a:gd name="connsiteX65" fmla="*/ 607879 w 1508539"/>
              <a:gd name="connsiteY65" fmla="*/ 4033999 h 6858000"/>
              <a:gd name="connsiteX66" fmla="*/ 609028 w 1508539"/>
              <a:gd name="connsiteY66" fmla="*/ 4031933 h 6858000"/>
              <a:gd name="connsiteX67" fmla="*/ 607604 w 1508539"/>
              <a:gd name="connsiteY67" fmla="*/ 4013953 h 6858000"/>
              <a:gd name="connsiteX68" fmla="*/ 593899 w 1508539"/>
              <a:gd name="connsiteY68" fmla="*/ 3974753 h 6858000"/>
              <a:gd name="connsiteX69" fmla="*/ 595497 w 1508539"/>
              <a:gd name="connsiteY69" fmla="*/ 3969950 h 6858000"/>
              <a:gd name="connsiteX70" fmla="*/ 588919 w 1508539"/>
              <a:gd name="connsiteY70" fmla="*/ 3933779 h 6858000"/>
              <a:gd name="connsiteX71" fmla="*/ 590250 w 1508539"/>
              <a:gd name="connsiteY71" fmla="*/ 3933093 h 6858000"/>
              <a:gd name="connsiteX72" fmla="*/ 594604 w 1508539"/>
              <a:gd name="connsiteY72" fmla="*/ 3922082 h 6858000"/>
              <a:gd name="connsiteX73" fmla="*/ 599682 w 1508539"/>
              <a:gd name="connsiteY73" fmla="*/ 3901461 h 6858000"/>
              <a:gd name="connsiteX74" fmla="*/ 622276 w 1508539"/>
              <a:gd name="connsiteY74" fmla="*/ 3813873 h 6858000"/>
              <a:gd name="connsiteX75" fmla="*/ 621701 w 1508539"/>
              <a:gd name="connsiteY75" fmla="*/ 3806161 h 6858000"/>
              <a:gd name="connsiteX76" fmla="*/ 622008 w 1508539"/>
              <a:gd name="connsiteY76" fmla="*/ 3805957 h 6858000"/>
              <a:gd name="connsiteX77" fmla="*/ 622035 w 1508539"/>
              <a:gd name="connsiteY77" fmla="*/ 3797724 h 6858000"/>
              <a:gd name="connsiteX78" fmla="*/ 620650 w 1508539"/>
              <a:gd name="connsiteY78" fmla="*/ 3792098 h 6858000"/>
              <a:gd name="connsiteX79" fmla="*/ 619534 w 1508539"/>
              <a:gd name="connsiteY79" fmla="*/ 3777135 h 6858000"/>
              <a:gd name="connsiteX80" fmla="*/ 621267 w 1508539"/>
              <a:gd name="connsiteY80" fmla="*/ 3771656 h 6858000"/>
              <a:gd name="connsiteX81" fmla="*/ 625010 w 1508539"/>
              <a:gd name="connsiteY81" fmla="*/ 3769007 h 6858000"/>
              <a:gd name="connsiteX82" fmla="*/ 624476 w 1508539"/>
              <a:gd name="connsiteY82" fmla="*/ 3767709 h 6858000"/>
              <a:gd name="connsiteX83" fmla="*/ 633172 w 1508539"/>
              <a:gd name="connsiteY83" fmla="*/ 3738082 h 6858000"/>
              <a:gd name="connsiteX84" fmla="*/ 640518 w 1508539"/>
              <a:gd name="connsiteY84" fmla="*/ 3673397 h 6858000"/>
              <a:gd name="connsiteX85" fmla="*/ 639814 w 1508539"/>
              <a:gd name="connsiteY85" fmla="*/ 3637109 h 6858000"/>
              <a:gd name="connsiteX86" fmla="*/ 643257 w 1508539"/>
              <a:gd name="connsiteY86" fmla="*/ 3536883 h 6858000"/>
              <a:gd name="connsiteX87" fmla="*/ 650795 w 1508539"/>
              <a:gd name="connsiteY87" fmla="*/ 3435652 h 6858000"/>
              <a:gd name="connsiteX88" fmla="*/ 652466 w 1508539"/>
              <a:gd name="connsiteY88" fmla="*/ 3307769 h 6858000"/>
              <a:gd name="connsiteX89" fmla="*/ 670029 w 1508539"/>
              <a:gd name="connsiteY89" fmla="*/ 3250522 h 6858000"/>
              <a:gd name="connsiteX90" fmla="*/ 670454 w 1508539"/>
              <a:gd name="connsiteY90" fmla="*/ 3229163 h 6858000"/>
              <a:gd name="connsiteX91" fmla="*/ 672277 w 1508539"/>
              <a:gd name="connsiteY91" fmla="*/ 3217217 h 6858000"/>
              <a:gd name="connsiteX92" fmla="*/ 659112 w 1508539"/>
              <a:gd name="connsiteY92" fmla="*/ 3183755 h 6858000"/>
              <a:gd name="connsiteX93" fmla="*/ 659613 w 1508539"/>
              <a:gd name="connsiteY93" fmla="*/ 3178642 h 6858000"/>
              <a:gd name="connsiteX94" fmla="*/ 647213 w 1508539"/>
              <a:gd name="connsiteY94" fmla="*/ 3158586 h 6858000"/>
              <a:gd name="connsiteX95" fmla="*/ 632398 w 1508539"/>
              <a:gd name="connsiteY95" fmla="*/ 3129034 h 6858000"/>
              <a:gd name="connsiteX96" fmla="*/ 633063 w 1508539"/>
              <a:gd name="connsiteY96" fmla="*/ 3126682 h 6858000"/>
              <a:gd name="connsiteX97" fmla="*/ 623931 w 1508539"/>
              <a:gd name="connsiteY97" fmla="*/ 3114519 h 6858000"/>
              <a:gd name="connsiteX98" fmla="*/ 610540 w 1508539"/>
              <a:gd name="connsiteY98" fmla="*/ 3106272 h 6858000"/>
              <a:gd name="connsiteX99" fmla="*/ 583270 w 1508539"/>
              <a:gd name="connsiteY99" fmla="*/ 2958185 h 6858000"/>
              <a:gd name="connsiteX100" fmla="*/ 525884 w 1508539"/>
              <a:gd name="connsiteY100" fmla="*/ 2762989 h 6858000"/>
              <a:gd name="connsiteX101" fmla="*/ 474802 w 1508539"/>
              <a:gd name="connsiteY101" fmla="*/ 2554718 h 6858000"/>
              <a:gd name="connsiteX102" fmla="*/ 454896 w 1508539"/>
              <a:gd name="connsiteY102" fmla="*/ 2485734 h 6858000"/>
              <a:gd name="connsiteX103" fmla="*/ 445619 w 1508539"/>
              <a:gd name="connsiteY103" fmla="*/ 2447068 h 6858000"/>
              <a:gd name="connsiteX104" fmla="*/ 432580 w 1508539"/>
              <a:gd name="connsiteY104" fmla="*/ 2425819 h 6858000"/>
              <a:gd name="connsiteX105" fmla="*/ 438579 w 1508539"/>
              <a:gd name="connsiteY105" fmla="*/ 2402874 h 6858000"/>
              <a:gd name="connsiteX106" fmla="*/ 441191 w 1508539"/>
              <a:gd name="connsiteY106" fmla="*/ 2381443 h 6858000"/>
              <a:gd name="connsiteX107" fmla="*/ 417520 w 1508539"/>
              <a:gd name="connsiteY107" fmla="*/ 2261920 h 6858000"/>
              <a:gd name="connsiteX108" fmla="*/ 407407 w 1508539"/>
              <a:gd name="connsiteY108" fmla="*/ 2195378 h 6858000"/>
              <a:gd name="connsiteX109" fmla="*/ 391624 w 1508539"/>
              <a:gd name="connsiteY109" fmla="*/ 2155135 h 6858000"/>
              <a:gd name="connsiteX110" fmla="*/ 389082 w 1508539"/>
              <a:gd name="connsiteY110" fmla="*/ 2118008 h 6858000"/>
              <a:gd name="connsiteX111" fmla="*/ 390075 w 1508539"/>
              <a:gd name="connsiteY111" fmla="*/ 2050531 h 6858000"/>
              <a:gd name="connsiteX112" fmla="*/ 381881 w 1508539"/>
              <a:gd name="connsiteY112" fmla="*/ 1963269 h 6858000"/>
              <a:gd name="connsiteX113" fmla="*/ 363059 w 1508539"/>
              <a:gd name="connsiteY113" fmla="*/ 1906352 h 6858000"/>
              <a:gd name="connsiteX114" fmla="*/ 339616 w 1508539"/>
              <a:gd name="connsiteY114" fmla="*/ 1861531 h 6858000"/>
              <a:gd name="connsiteX115" fmla="*/ 293415 w 1508539"/>
              <a:gd name="connsiteY115" fmla="*/ 1732919 h 6858000"/>
              <a:gd name="connsiteX116" fmla="*/ 265726 w 1508539"/>
              <a:gd name="connsiteY116" fmla="*/ 1663540 h 6858000"/>
              <a:gd name="connsiteX117" fmla="*/ 264852 w 1508539"/>
              <a:gd name="connsiteY117" fmla="*/ 1615777 h 6858000"/>
              <a:gd name="connsiteX118" fmla="*/ 245647 w 1508539"/>
              <a:gd name="connsiteY118" fmla="*/ 1563678 h 6858000"/>
              <a:gd name="connsiteX119" fmla="*/ 258727 w 1508539"/>
              <a:gd name="connsiteY119" fmla="*/ 1519474 h 6858000"/>
              <a:gd name="connsiteX120" fmla="*/ 251469 w 1508539"/>
              <a:gd name="connsiteY120" fmla="*/ 1477995 h 6858000"/>
              <a:gd name="connsiteX121" fmla="*/ 237554 w 1508539"/>
              <a:gd name="connsiteY121" fmla="*/ 1373769 h 6858000"/>
              <a:gd name="connsiteX122" fmla="*/ 245861 w 1508539"/>
              <a:gd name="connsiteY122" fmla="*/ 1307086 h 6858000"/>
              <a:gd name="connsiteX123" fmla="*/ 247049 w 1508539"/>
              <a:gd name="connsiteY123" fmla="*/ 1189033 h 6858000"/>
              <a:gd name="connsiteX124" fmla="*/ 251734 w 1508539"/>
              <a:gd name="connsiteY124" fmla="*/ 1168288 h 6858000"/>
              <a:gd name="connsiteX125" fmla="*/ 244016 w 1508539"/>
              <a:gd name="connsiteY125" fmla="*/ 1142577 h 6858000"/>
              <a:gd name="connsiteX126" fmla="*/ 233322 w 1508539"/>
              <a:gd name="connsiteY126" fmla="*/ 1088484 h 6858000"/>
              <a:gd name="connsiteX127" fmla="*/ 222058 w 1508539"/>
              <a:gd name="connsiteY127" fmla="*/ 1016103 h 6858000"/>
              <a:gd name="connsiteX128" fmla="*/ 223514 w 1508539"/>
              <a:gd name="connsiteY128" fmla="*/ 932283 h 6858000"/>
              <a:gd name="connsiteX129" fmla="*/ 225750 w 1508539"/>
              <a:gd name="connsiteY129" fmla="*/ 915925 h 6858000"/>
              <a:gd name="connsiteX130" fmla="*/ 218379 w 1508539"/>
              <a:gd name="connsiteY130" fmla="*/ 896999 h 6858000"/>
              <a:gd name="connsiteX131" fmla="*/ 187787 w 1508539"/>
              <a:gd name="connsiteY131" fmla="*/ 821517 h 6858000"/>
              <a:gd name="connsiteX132" fmla="*/ 166737 w 1508539"/>
              <a:gd name="connsiteY132" fmla="*/ 751353 h 6858000"/>
              <a:gd name="connsiteX133" fmla="*/ 166295 w 1508539"/>
              <a:gd name="connsiteY133" fmla="*/ 721230 h 6858000"/>
              <a:gd name="connsiteX134" fmla="*/ 151966 w 1508539"/>
              <a:gd name="connsiteY134" fmla="*/ 681659 h 6858000"/>
              <a:gd name="connsiteX135" fmla="*/ 137385 w 1508539"/>
              <a:gd name="connsiteY135" fmla="*/ 635218 h 6858000"/>
              <a:gd name="connsiteX136" fmla="*/ 142396 w 1508539"/>
              <a:gd name="connsiteY136" fmla="*/ 613763 h 6858000"/>
              <a:gd name="connsiteX137" fmla="*/ 128338 w 1508539"/>
              <a:gd name="connsiteY137" fmla="*/ 598582 h 6858000"/>
              <a:gd name="connsiteX138" fmla="*/ 128019 w 1508539"/>
              <a:gd name="connsiteY138" fmla="*/ 576846 h 6858000"/>
              <a:gd name="connsiteX139" fmla="*/ 107645 w 1508539"/>
              <a:gd name="connsiteY139" fmla="*/ 530055 h 6858000"/>
              <a:gd name="connsiteX140" fmla="*/ 106893 w 1508539"/>
              <a:gd name="connsiteY140" fmla="*/ 465389 h 6858000"/>
              <a:gd name="connsiteX141" fmla="*/ 89816 w 1508539"/>
              <a:gd name="connsiteY141" fmla="*/ 424699 h 6858000"/>
              <a:gd name="connsiteX142" fmla="*/ 90191 w 1508539"/>
              <a:gd name="connsiteY142" fmla="*/ 404917 h 6858000"/>
              <a:gd name="connsiteX143" fmla="*/ 70148 w 1508539"/>
              <a:gd name="connsiteY143" fmla="*/ 367211 h 6858000"/>
              <a:gd name="connsiteX144" fmla="*/ 36452 w 1508539"/>
              <a:gd name="connsiteY144" fmla="*/ 268519 h 6858000"/>
              <a:gd name="connsiteX145" fmla="*/ 23935 w 1508539"/>
              <a:gd name="connsiteY145" fmla="*/ 160886 h 6858000"/>
              <a:gd name="connsiteX146" fmla="*/ 19312 w 1508539"/>
              <a:gd name="connsiteY146" fmla="*/ 47336 h 6858000"/>
              <a:gd name="connsiteX147" fmla="*/ 0 w 1508539"/>
              <a:gd name="connsiteY147"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173735 w 1508539"/>
              <a:gd name="connsiteY15" fmla="*/ 6514360 h 6858000"/>
              <a:gd name="connsiteX16" fmla="*/ 215389 w 1508539"/>
              <a:gd name="connsiteY16" fmla="*/ 6478062 h 6858000"/>
              <a:gd name="connsiteX17" fmla="*/ 226078 w 1508539"/>
              <a:gd name="connsiteY17" fmla="*/ 6460325 h 6858000"/>
              <a:gd name="connsiteX18" fmla="*/ 233311 w 1508539"/>
              <a:gd name="connsiteY18" fmla="*/ 6451488 h 6858000"/>
              <a:gd name="connsiteX19" fmla="*/ 234746 w 1508539"/>
              <a:gd name="connsiteY19" fmla="*/ 6451348 h 6858000"/>
              <a:gd name="connsiteX20" fmla="*/ 239104 w 1508539"/>
              <a:gd name="connsiteY20" fmla="*/ 6414240 h 6858000"/>
              <a:gd name="connsiteX21" fmla="*/ 241880 w 1508539"/>
              <a:gd name="connsiteY21" fmla="*/ 6384857 h 6858000"/>
              <a:gd name="connsiteX22" fmla="*/ 240591 w 1508539"/>
              <a:gd name="connsiteY22" fmla="*/ 6367510 h 6858000"/>
              <a:gd name="connsiteX23" fmla="*/ 244471 w 1508539"/>
              <a:gd name="connsiteY23" fmla="*/ 6349778 h 6858000"/>
              <a:gd name="connsiteX24" fmla="*/ 246136 w 1508539"/>
              <a:gd name="connsiteY24" fmla="*/ 6348250 h 6858000"/>
              <a:gd name="connsiteX25" fmla="*/ 262170 w 1508539"/>
              <a:gd name="connsiteY25" fmla="*/ 6281972 h 6858000"/>
              <a:gd name="connsiteX26" fmla="*/ 272933 w 1508539"/>
              <a:gd name="connsiteY26" fmla="*/ 6211940 h 6858000"/>
              <a:gd name="connsiteX27" fmla="*/ 314428 w 1508539"/>
              <a:gd name="connsiteY27" fmla="*/ 6113913 h 6858000"/>
              <a:gd name="connsiteX28" fmla="*/ 318721 w 1508539"/>
              <a:gd name="connsiteY28" fmla="*/ 6028119 h 6858000"/>
              <a:gd name="connsiteX29" fmla="*/ 345501 w 1508539"/>
              <a:gd name="connsiteY29" fmla="*/ 5934687 h 6858000"/>
              <a:gd name="connsiteX30" fmla="*/ 379513 w 1508539"/>
              <a:gd name="connsiteY30" fmla="*/ 5765594 h 6858000"/>
              <a:gd name="connsiteX31" fmla="*/ 411349 w 1508539"/>
              <a:gd name="connsiteY31" fmla="*/ 5693685 h 6858000"/>
              <a:gd name="connsiteX32" fmla="*/ 431404 w 1508539"/>
              <a:gd name="connsiteY32" fmla="*/ 5665173 h 6858000"/>
              <a:gd name="connsiteX33" fmla="*/ 465121 w 1508539"/>
              <a:gd name="connsiteY33" fmla="*/ 5563435 h 6858000"/>
              <a:gd name="connsiteX34" fmla="*/ 494626 w 1508539"/>
              <a:gd name="connsiteY34" fmla="*/ 5476393 h 6858000"/>
              <a:gd name="connsiteX35" fmla="*/ 525819 w 1508539"/>
              <a:gd name="connsiteY35" fmla="*/ 5396260 h 6858000"/>
              <a:gd name="connsiteX36" fmla="*/ 541800 w 1508539"/>
              <a:gd name="connsiteY36" fmla="*/ 5330009 h 6858000"/>
              <a:gd name="connsiteX37" fmla="*/ 575293 w 1508539"/>
              <a:gd name="connsiteY37" fmla="*/ 5273739 h 6858000"/>
              <a:gd name="connsiteX38" fmla="*/ 584892 w 1508539"/>
              <a:gd name="connsiteY38" fmla="*/ 5241779 h 6858000"/>
              <a:gd name="connsiteX39" fmla="*/ 596118 w 1508539"/>
              <a:gd name="connsiteY39" fmla="*/ 5225268 h 6858000"/>
              <a:gd name="connsiteX40" fmla="*/ 597138 w 1508539"/>
              <a:gd name="connsiteY40" fmla="*/ 5217684 h 6858000"/>
              <a:gd name="connsiteX41" fmla="*/ 604479 w 1508539"/>
              <a:gd name="connsiteY41" fmla="*/ 5193377 h 6858000"/>
              <a:gd name="connsiteX42" fmla="*/ 607782 w 1508539"/>
              <a:gd name="connsiteY42" fmla="*/ 5179288 h 6858000"/>
              <a:gd name="connsiteX43" fmla="*/ 608766 w 1508539"/>
              <a:gd name="connsiteY43" fmla="*/ 5173621 h 6858000"/>
              <a:gd name="connsiteX44" fmla="*/ 604400 w 1508539"/>
              <a:gd name="connsiteY44" fmla="*/ 5159961 h 6858000"/>
              <a:gd name="connsiteX45" fmla="*/ 611077 w 1508539"/>
              <a:gd name="connsiteY45" fmla="*/ 5144295 h 6858000"/>
              <a:gd name="connsiteX46" fmla="*/ 608010 w 1508539"/>
              <a:gd name="connsiteY46" fmla="*/ 5125185 h 6858000"/>
              <a:gd name="connsiteX47" fmla="*/ 614840 w 1508539"/>
              <a:gd name="connsiteY47" fmla="*/ 5121884 h 6858000"/>
              <a:gd name="connsiteX48" fmla="*/ 621876 w 1508539"/>
              <a:gd name="connsiteY48" fmla="*/ 5067850 h 6858000"/>
              <a:gd name="connsiteX49" fmla="*/ 624607 w 1508539"/>
              <a:gd name="connsiteY49" fmla="*/ 5060861 h 6858000"/>
              <a:gd name="connsiteX50" fmla="*/ 621311 w 1508539"/>
              <a:gd name="connsiteY50" fmla="*/ 5034192 h 6858000"/>
              <a:gd name="connsiteX51" fmla="*/ 622865 w 1508539"/>
              <a:gd name="connsiteY51" fmla="*/ 4993030 h 6858000"/>
              <a:gd name="connsiteX52" fmla="*/ 629774 w 1508539"/>
              <a:gd name="connsiteY52" fmla="*/ 4946844 h 6858000"/>
              <a:gd name="connsiteX53" fmla="*/ 625630 w 1508539"/>
              <a:gd name="connsiteY53" fmla="*/ 4932692 h 6858000"/>
              <a:gd name="connsiteX54" fmla="*/ 641033 w 1508539"/>
              <a:gd name="connsiteY54" fmla="*/ 4858827 h 6858000"/>
              <a:gd name="connsiteX55" fmla="*/ 646936 w 1508539"/>
              <a:gd name="connsiteY55" fmla="*/ 4821170 h 6858000"/>
              <a:gd name="connsiteX56" fmla="*/ 651669 w 1508539"/>
              <a:gd name="connsiteY56" fmla="*/ 4780965 h 6858000"/>
              <a:gd name="connsiteX57" fmla="*/ 652962 w 1508539"/>
              <a:gd name="connsiteY57" fmla="*/ 4750867 h 6858000"/>
              <a:gd name="connsiteX58" fmla="*/ 650769 w 1508539"/>
              <a:gd name="connsiteY58" fmla="*/ 4690749 h 6858000"/>
              <a:gd name="connsiteX59" fmla="*/ 646249 w 1508539"/>
              <a:gd name="connsiteY59" fmla="*/ 4584173 h 6858000"/>
              <a:gd name="connsiteX60" fmla="*/ 641332 w 1508539"/>
              <a:gd name="connsiteY60" fmla="*/ 4444346 h 6858000"/>
              <a:gd name="connsiteX61" fmla="*/ 637897 w 1508539"/>
              <a:gd name="connsiteY61" fmla="*/ 4375228 h 6858000"/>
              <a:gd name="connsiteX62" fmla="*/ 618550 w 1508539"/>
              <a:gd name="connsiteY62" fmla="*/ 4214165 h 6858000"/>
              <a:gd name="connsiteX63" fmla="*/ 622623 w 1508539"/>
              <a:gd name="connsiteY63" fmla="*/ 4090296 h 6858000"/>
              <a:gd name="connsiteX64" fmla="*/ 607879 w 1508539"/>
              <a:gd name="connsiteY64" fmla="*/ 4033999 h 6858000"/>
              <a:gd name="connsiteX65" fmla="*/ 609028 w 1508539"/>
              <a:gd name="connsiteY65" fmla="*/ 4031933 h 6858000"/>
              <a:gd name="connsiteX66" fmla="*/ 607604 w 1508539"/>
              <a:gd name="connsiteY66" fmla="*/ 4013953 h 6858000"/>
              <a:gd name="connsiteX67" fmla="*/ 593899 w 1508539"/>
              <a:gd name="connsiteY67" fmla="*/ 3974753 h 6858000"/>
              <a:gd name="connsiteX68" fmla="*/ 595497 w 1508539"/>
              <a:gd name="connsiteY68" fmla="*/ 3969950 h 6858000"/>
              <a:gd name="connsiteX69" fmla="*/ 588919 w 1508539"/>
              <a:gd name="connsiteY69" fmla="*/ 3933779 h 6858000"/>
              <a:gd name="connsiteX70" fmla="*/ 590250 w 1508539"/>
              <a:gd name="connsiteY70" fmla="*/ 3933093 h 6858000"/>
              <a:gd name="connsiteX71" fmla="*/ 594604 w 1508539"/>
              <a:gd name="connsiteY71" fmla="*/ 3922082 h 6858000"/>
              <a:gd name="connsiteX72" fmla="*/ 599682 w 1508539"/>
              <a:gd name="connsiteY72" fmla="*/ 3901461 h 6858000"/>
              <a:gd name="connsiteX73" fmla="*/ 622276 w 1508539"/>
              <a:gd name="connsiteY73" fmla="*/ 3813873 h 6858000"/>
              <a:gd name="connsiteX74" fmla="*/ 621701 w 1508539"/>
              <a:gd name="connsiteY74" fmla="*/ 3806161 h 6858000"/>
              <a:gd name="connsiteX75" fmla="*/ 622008 w 1508539"/>
              <a:gd name="connsiteY75" fmla="*/ 3805957 h 6858000"/>
              <a:gd name="connsiteX76" fmla="*/ 622035 w 1508539"/>
              <a:gd name="connsiteY76" fmla="*/ 3797724 h 6858000"/>
              <a:gd name="connsiteX77" fmla="*/ 620650 w 1508539"/>
              <a:gd name="connsiteY77" fmla="*/ 3792098 h 6858000"/>
              <a:gd name="connsiteX78" fmla="*/ 619534 w 1508539"/>
              <a:gd name="connsiteY78" fmla="*/ 3777135 h 6858000"/>
              <a:gd name="connsiteX79" fmla="*/ 621267 w 1508539"/>
              <a:gd name="connsiteY79" fmla="*/ 3771656 h 6858000"/>
              <a:gd name="connsiteX80" fmla="*/ 625010 w 1508539"/>
              <a:gd name="connsiteY80" fmla="*/ 3769007 h 6858000"/>
              <a:gd name="connsiteX81" fmla="*/ 624476 w 1508539"/>
              <a:gd name="connsiteY81" fmla="*/ 3767709 h 6858000"/>
              <a:gd name="connsiteX82" fmla="*/ 633172 w 1508539"/>
              <a:gd name="connsiteY82" fmla="*/ 3738082 h 6858000"/>
              <a:gd name="connsiteX83" fmla="*/ 640518 w 1508539"/>
              <a:gd name="connsiteY83" fmla="*/ 3673397 h 6858000"/>
              <a:gd name="connsiteX84" fmla="*/ 639814 w 1508539"/>
              <a:gd name="connsiteY84" fmla="*/ 3637109 h 6858000"/>
              <a:gd name="connsiteX85" fmla="*/ 643257 w 1508539"/>
              <a:gd name="connsiteY85" fmla="*/ 3536883 h 6858000"/>
              <a:gd name="connsiteX86" fmla="*/ 650795 w 1508539"/>
              <a:gd name="connsiteY86" fmla="*/ 3435652 h 6858000"/>
              <a:gd name="connsiteX87" fmla="*/ 652466 w 1508539"/>
              <a:gd name="connsiteY87" fmla="*/ 3307769 h 6858000"/>
              <a:gd name="connsiteX88" fmla="*/ 670029 w 1508539"/>
              <a:gd name="connsiteY88" fmla="*/ 3250522 h 6858000"/>
              <a:gd name="connsiteX89" fmla="*/ 670454 w 1508539"/>
              <a:gd name="connsiteY89" fmla="*/ 3229163 h 6858000"/>
              <a:gd name="connsiteX90" fmla="*/ 672277 w 1508539"/>
              <a:gd name="connsiteY90" fmla="*/ 3217217 h 6858000"/>
              <a:gd name="connsiteX91" fmla="*/ 659112 w 1508539"/>
              <a:gd name="connsiteY91" fmla="*/ 3183755 h 6858000"/>
              <a:gd name="connsiteX92" fmla="*/ 659613 w 1508539"/>
              <a:gd name="connsiteY92" fmla="*/ 3178642 h 6858000"/>
              <a:gd name="connsiteX93" fmla="*/ 647213 w 1508539"/>
              <a:gd name="connsiteY93" fmla="*/ 3158586 h 6858000"/>
              <a:gd name="connsiteX94" fmla="*/ 632398 w 1508539"/>
              <a:gd name="connsiteY94" fmla="*/ 3129034 h 6858000"/>
              <a:gd name="connsiteX95" fmla="*/ 633063 w 1508539"/>
              <a:gd name="connsiteY95" fmla="*/ 3126682 h 6858000"/>
              <a:gd name="connsiteX96" fmla="*/ 623931 w 1508539"/>
              <a:gd name="connsiteY96" fmla="*/ 3114519 h 6858000"/>
              <a:gd name="connsiteX97" fmla="*/ 610540 w 1508539"/>
              <a:gd name="connsiteY97" fmla="*/ 3106272 h 6858000"/>
              <a:gd name="connsiteX98" fmla="*/ 583270 w 1508539"/>
              <a:gd name="connsiteY98" fmla="*/ 2958185 h 6858000"/>
              <a:gd name="connsiteX99" fmla="*/ 525884 w 1508539"/>
              <a:gd name="connsiteY99" fmla="*/ 2762989 h 6858000"/>
              <a:gd name="connsiteX100" fmla="*/ 474802 w 1508539"/>
              <a:gd name="connsiteY100" fmla="*/ 2554718 h 6858000"/>
              <a:gd name="connsiteX101" fmla="*/ 454896 w 1508539"/>
              <a:gd name="connsiteY101" fmla="*/ 2485734 h 6858000"/>
              <a:gd name="connsiteX102" fmla="*/ 445619 w 1508539"/>
              <a:gd name="connsiteY102" fmla="*/ 2447068 h 6858000"/>
              <a:gd name="connsiteX103" fmla="*/ 432580 w 1508539"/>
              <a:gd name="connsiteY103" fmla="*/ 2425819 h 6858000"/>
              <a:gd name="connsiteX104" fmla="*/ 438579 w 1508539"/>
              <a:gd name="connsiteY104" fmla="*/ 2402874 h 6858000"/>
              <a:gd name="connsiteX105" fmla="*/ 441191 w 1508539"/>
              <a:gd name="connsiteY105" fmla="*/ 2381443 h 6858000"/>
              <a:gd name="connsiteX106" fmla="*/ 417520 w 1508539"/>
              <a:gd name="connsiteY106" fmla="*/ 2261920 h 6858000"/>
              <a:gd name="connsiteX107" fmla="*/ 407407 w 1508539"/>
              <a:gd name="connsiteY107" fmla="*/ 2195378 h 6858000"/>
              <a:gd name="connsiteX108" fmla="*/ 391624 w 1508539"/>
              <a:gd name="connsiteY108" fmla="*/ 2155135 h 6858000"/>
              <a:gd name="connsiteX109" fmla="*/ 389082 w 1508539"/>
              <a:gd name="connsiteY109" fmla="*/ 2118008 h 6858000"/>
              <a:gd name="connsiteX110" fmla="*/ 390075 w 1508539"/>
              <a:gd name="connsiteY110" fmla="*/ 2050531 h 6858000"/>
              <a:gd name="connsiteX111" fmla="*/ 381881 w 1508539"/>
              <a:gd name="connsiteY111" fmla="*/ 1963269 h 6858000"/>
              <a:gd name="connsiteX112" fmla="*/ 363059 w 1508539"/>
              <a:gd name="connsiteY112" fmla="*/ 1906352 h 6858000"/>
              <a:gd name="connsiteX113" fmla="*/ 339616 w 1508539"/>
              <a:gd name="connsiteY113" fmla="*/ 1861531 h 6858000"/>
              <a:gd name="connsiteX114" fmla="*/ 293415 w 1508539"/>
              <a:gd name="connsiteY114" fmla="*/ 1732919 h 6858000"/>
              <a:gd name="connsiteX115" fmla="*/ 265726 w 1508539"/>
              <a:gd name="connsiteY115" fmla="*/ 1663540 h 6858000"/>
              <a:gd name="connsiteX116" fmla="*/ 264852 w 1508539"/>
              <a:gd name="connsiteY116" fmla="*/ 1615777 h 6858000"/>
              <a:gd name="connsiteX117" fmla="*/ 245647 w 1508539"/>
              <a:gd name="connsiteY117" fmla="*/ 1563678 h 6858000"/>
              <a:gd name="connsiteX118" fmla="*/ 258727 w 1508539"/>
              <a:gd name="connsiteY118" fmla="*/ 1519474 h 6858000"/>
              <a:gd name="connsiteX119" fmla="*/ 251469 w 1508539"/>
              <a:gd name="connsiteY119" fmla="*/ 1477995 h 6858000"/>
              <a:gd name="connsiteX120" fmla="*/ 237554 w 1508539"/>
              <a:gd name="connsiteY120" fmla="*/ 1373769 h 6858000"/>
              <a:gd name="connsiteX121" fmla="*/ 245861 w 1508539"/>
              <a:gd name="connsiteY121" fmla="*/ 1307086 h 6858000"/>
              <a:gd name="connsiteX122" fmla="*/ 247049 w 1508539"/>
              <a:gd name="connsiteY122" fmla="*/ 1189033 h 6858000"/>
              <a:gd name="connsiteX123" fmla="*/ 251734 w 1508539"/>
              <a:gd name="connsiteY123" fmla="*/ 1168288 h 6858000"/>
              <a:gd name="connsiteX124" fmla="*/ 244016 w 1508539"/>
              <a:gd name="connsiteY124" fmla="*/ 1142577 h 6858000"/>
              <a:gd name="connsiteX125" fmla="*/ 233322 w 1508539"/>
              <a:gd name="connsiteY125" fmla="*/ 1088484 h 6858000"/>
              <a:gd name="connsiteX126" fmla="*/ 222058 w 1508539"/>
              <a:gd name="connsiteY126" fmla="*/ 1016103 h 6858000"/>
              <a:gd name="connsiteX127" fmla="*/ 223514 w 1508539"/>
              <a:gd name="connsiteY127" fmla="*/ 932283 h 6858000"/>
              <a:gd name="connsiteX128" fmla="*/ 225750 w 1508539"/>
              <a:gd name="connsiteY128" fmla="*/ 915925 h 6858000"/>
              <a:gd name="connsiteX129" fmla="*/ 218379 w 1508539"/>
              <a:gd name="connsiteY129" fmla="*/ 896999 h 6858000"/>
              <a:gd name="connsiteX130" fmla="*/ 187787 w 1508539"/>
              <a:gd name="connsiteY130" fmla="*/ 821517 h 6858000"/>
              <a:gd name="connsiteX131" fmla="*/ 166737 w 1508539"/>
              <a:gd name="connsiteY131" fmla="*/ 751353 h 6858000"/>
              <a:gd name="connsiteX132" fmla="*/ 166295 w 1508539"/>
              <a:gd name="connsiteY132" fmla="*/ 721230 h 6858000"/>
              <a:gd name="connsiteX133" fmla="*/ 151966 w 1508539"/>
              <a:gd name="connsiteY133" fmla="*/ 681659 h 6858000"/>
              <a:gd name="connsiteX134" fmla="*/ 137385 w 1508539"/>
              <a:gd name="connsiteY134" fmla="*/ 635218 h 6858000"/>
              <a:gd name="connsiteX135" fmla="*/ 142396 w 1508539"/>
              <a:gd name="connsiteY135" fmla="*/ 613763 h 6858000"/>
              <a:gd name="connsiteX136" fmla="*/ 128338 w 1508539"/>
              <a:gd name="connsiteY136" fmla="*/ 598582 h 6858000"/>
              <a:gd name="connsiteX137" fmla="*/ 128019 w 1508539"/>
              <a:gd name="connsiteY137" fmla="*/ 576846 h 6858000"/>
              <a:gd name="connsiteX138" fmla="*/ 107645 w 1508539"/>
              <a:gd name="connsiteY138" fmla="*/ 530055 h 6858000"/>
              <a:gd name="connsiteX139" fmla="*/ 106893 w 1508539"/>
              <a:gd name="connsiteY139" fmla="*/ 465389 h 6858000"/>
              <a:gd name="connsiteX140" fmla="*/ 89816 w 1508539"/>
              <a:gd name="connsiteY140" fmla="*/ 424699 h 6858000"/>
              <a:gd name="connsiteX141" fmla="*/ 90191 w 1508539"/>
              <a:gd name="connsiteY141" fmla="*/ 404917 h 6858000"/>
              <a:gd name="connsiteX142" fmla="*/ 70148 w 1508539"/>
              <a:gd name="connsiteY142" fmla="*/ 367211 h 6858000"/>
              <a:gd name="connsiteX143" fmla="*/ 36452 w 1508539"/>
              <a:gd name="connsiteY143" fmla="*/ 268519 h 6858000"/>
              <a:gd name="connsiteX144" fmla="*/ 23935 w 1508539"/>
              <a:gd name="connsiteY144" fmla="*/ 160886 h 6858000"/>
              <a:gd name="connsiteX145" fmla="*/ 19312 w 1508539"/>
              <a:gd name="connsiteY145" fmla="*/ 47336 h 6858000"/>
              <a:gd name="connsiteX146" fmla="*/ 0 w 1508539"/>
              <a:gd name="connsiteY146"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169039 w 1508539"/>
              <a:gd name="connsiteY14" fmla="*/ 6553006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57757 w 1508539"/>
              <a:gd name="connsiteY9" fmla="*/ 6593735 h 6858000"/>
              <a:gd name="connsiteX10" fmla="*/ 164248 w 1508539"/>
              <a:gd name="connsiteY10" fmla="*/ 6574442 h 6858000"/>
              <a:gd name="connsiteX11" fmla="*/ 164588 w 1508539"/>
              <a:gd name="connsiteY11" fmla="*/ 6568530 h 6858000"/>
              <a:gd name="connsiteX12" fmla="*/ 166997 w 1508539"/>
              <a:gd name="connsiteY12" fmla="*/ 6560674 h 6858000"/>
              <a:gd name="connsiteX13" fmla="*/ 167342 w 1508539"/>
              <a:gd name="connsiteY13" fmla="*/ 6560598 h 6858000"/>
              <a:gd name="connsiteX14" fmla="*/ 201349 w 1508539"/>
              <a:gd name="connsiteY14" fmla="*/ 6530567 h 6858000"/>
              <a:gd name="connsiteX15" fmla="*/ 215389 w 1508539"/>
              <a:gd name="connsiteY15" fmla="*/ 6478062 h 6858000"/>
              <a:gd name="connsiteX16" fmla="*/ 226078 w 1508539"/>
              <a:gd name="connsiteY16" fmla="*/ 6460325 h 6858000"/>
              <a:gd name="connsiteX17" fmla="*/ 233311 w 1508539"/>
              <a:gd name="connsiteY17" fmla="*/ 6451488 h 6858000"/>
              <a:gd name="connsiteX18" fmla="*/ 234746 w 1508539"/>
              <a:gd name="connsiteY18" fmla="*/ 6451348 h 6858000"/>
              <a:gd name="connsiteX19" fmla="*/ 239104 w 1508539"/>
              <a:gd name="connsiteY19" fmla="*/ 6414240 h 6858000"/>
              <a:gd name="connsiteX20" fmla="*/ 241880 w 1508539"/>
              <a:gd name="connsiteY20" fmla="*/ 6384857 h 6858000"/>
              <a:gd name="connsiteX21" fmla="*/ 240591 w 1508539"/>
              <a:gd name="connsiteY21" fmla="*/ 6367510 h 6858000"/>
              <a:gd name="connsiteX22" fmla="*/ 244471 w 1508539"/>
              <a:gd name="connsiteY22" fmla="*/ 6349778 h 6858000"/>
              <a:gd name="connsiteX23" fmla="*/ 246136 w 1508539"/>
              <a:gd name="connsiteY23" fmla="*/ 6348250 h 6858000"/>
              <a:gd name="connsiteX24" fmla="*/ 262170 w 1508539"/>
              <a:gd name="connsiteY24" fmla="*/ 6281972 h 6858000"/>
              <a:gd name="connsiteX25" fmla="*/ 272933 w 1508539"/>
              <a:gd name="connsiteY25" fmla="*/ 6211940 h 6858000"/>
              <a:gd name="connsiteX26" fmla="*/ 314428 w 1508539"/>
              <a:gd name="connsiteY26" fmla="*/ 6113913 h 6858000"/>
              <a:gd name="connsiteX27" fmla="*/ 318721 w 1508539"/>
              <a:gd name="connsiteY27" fmla="*/ 6028119 h 6858000"/>
              <a:gd name="connsiteX28" fmla="*/ 345501 w 1508539"/>
              <a:gd name="connsiteY28" fmla="*/ 5934687 h 6858000"/>
              <a:gd name="connsiteX29" fmla="*/ 379513 w 1508539"/>
              <a:gd name="connsiteY29" fmla="*/ 5765594 h 6858000"/>
              <a:gd name="connsiteX30" fmla="*/ 411349 w 1508539"/>
              <a:gd name="connsiteY30" fmla="*/ 5693685 h 6858000"/>
              <a:gd name="connsiteX31" fmla="*/ 431404 w 1508539"/>
              <a:gd name="connsiteY31" fmla="*/ 5665173 h 6858000"/>
              <a:gd name="connsiteX32" fmla="*/ 465121 w 1508539"/>
              <a:gd name="connsiteY32" fmla="*/ 5563435 h 6858000"/>
              <a:gd name="connsiteX33" fmla="*/ 494626 w 1508539"/>
              <a:gd name="connsiteY33" fmla="*/ 5476393 h 6858000"/>
              <a:gd name="connsiteX34" fmla="*/ 525819 w 1508539"/>
              <a:gd name="connsiteY34" fmla="*/ 5396260 h 6858000"/>
              <a:gd name="connsiteX35" fmla="*/ 541800 w 1508539"/>
              <a:gd name="connsiteY35" fmla="*/ 5330009 h 6858000"/>
              <a:gd name="connsiteX36" fmla="*/ 575293 w 1508539"/>
              <a:gd name="connsiteY36" fmla="*/ 5273739 h 6858000"/>
              <a:gd name="connsiteX37" fmla="*/ 584892 w 1508539"/>
              <a:gd name="connsiteY37" fmla="*/ 5241779 h 6858000"/>
              <a:gd name="connsiteX38" fmla="*/ 596118 w 1508539"/>
              <a:gd name="connsiteY38" fmla="*/ 5225268 h 6858000"/>
              <a:gd name="connsiteX39" fmla="*/ 597138 w 1508539"/>
              <a:gd name="connsiteY39" fmla="*/ 5217684 h 6858000"/>
              <a:gd name="connsiteX40" fmla="*/ 604479 w 1508539"/>
              <a:gd name="connsiteY40" fmla="*/ 5193377 h 6858000"/>
              <a:gd name="connsiteX41" fmla="*/ 607782 w 1508539"/>
              <a:gd name="connsiteY41" fmla="*/ 5179288 h 6858000"/>
              <a:gd name="connsiteX42" fmla="*/ 608766 w 1508539"/>
              <a:gd name="connsiteY42" fmla="*/ 5173621 h 6858000"/>
              <a:gd name="connsiteX43" fmla="*/ 604400 w 1508539"/>
              <a:gd name="connsiteY43" fmla="*/ 5159961 h 6858000"/>
              <a:gd name="connsiteX44" fmla="*/ 611077 w 1508539"/>
              <a:gd name="connsiteY44" fmla="*/ 5144295 h 6858000"/>
              <a:gd name="connsiteX45" fmla="*/ 608010 w 1508539"/>
              <a:gd name="connsiteY45" fmla="*/ 5125185 h 6858000"/>
              <a:gd name="connsiteX46" fmla="*/ 614840 w 1508539"/>
              <a:gd name="connsiteY46" fmla="*/ 5121884 h 6858000"/>
              <a:gd name="connsiteX47" fmla="*/ 621876 w 1508539"/>
              <a:gd name="connsiteY47" fmla="*/ 5067850 h 6858000"/>
              <a:gd name="connsiteX48" fmla="*/ 624607 w 1508539"/>
              <a:gd name="connsiteY48" fmla="*/ 5060861 h 6858000"/>
              <a:gd name="connsiteX49" fmla="*/ 621311 w 1508539"/>
              <a:gd name="connsiteY49" fmla="*/ 5034192 h 6858000"/>
              <a:gd name="connsiteX50" fmla="*/ 622865 w 1508539"/>
              <a:gd name="connsiteY50" fmla="*/ 4993030 h 6858000"/>
              <a:gd name="connsiteX51" fmla="*/ 629774 w 1508539"/>
              <a:gd name="connsiteY51" fmla="*/ 4946844 h 6858000"/>
              <a:gd name="connsiteX52" fmla="*/ 625630 w 1508539"/>
              <a:gd name="connsiteY52" fmla="*/ 4932692 h 6858000"/>
              <a:gd name="connsiteX53" fmla="*/ 641033 w 1508539"/>
              <a:gd name="connsiteY53" fmla="*/ 4858827 h 6858000"/>
              <a:gd name="connsiteX54" fmla="*/ 646936 w 1508539"/>
              <a:gd name="connsiteY54" fmla="*/ 4821170 h 6858000"/>
              <a:gd name="connsiteX55" fmla="*/ 651669 w 1508539"/>
              <a:gd name="connsiteY55" fmla="*/ 4780965 h 6858000"/>
              <a:gd name="connsiteX56" fmla="*/ 652962 w 1508539"/>
              <a:gd name="connsiteY56" fmla="*/ 4750867 h 6858000"/>
              <a:gd name="connsiteX57" fmla="*/ 650769 w 1508539"/>
              <a:gd name="connsiteY57" fmla="*/ 4690749 h 6858000"/>
              <a:gd name="connsiteX58" fmla="*/ 646249 w 1508539"/>
              <a:gd name="connsiteY58" fmla="*/ 4584173 h 6858000"/>
              <a:gd name="connsiteX59" fmla="*/ 641332 w 1508539"/>
              <a:gd name="connsiteY59" fmla="*/ 4444346 h 6858000"/>
              <a:gd name="connsiteX60" fmla="*/ 637897 w 1508539"/>
              <a:gd name="connsiteY60" fmla="*/ 4375228 h 6858000"/>
              <a:gd name="connsiteX61" fmla="*/ 618550 w 1508539"/>
              <a:gd name="connsiteY61" fmla="*/ 4214165 h 6858000"/>
              <a:gd name="connsiteX62" fmla="*/ 622623 w 1508539"/>
              <a:gd name="connsiteY62" fmla="*/ 4090296 h 6858000"/>
              <a:gd name="connsiteX63" fmla="*/ 607879 w 1508539"/>
              <a:gd name="connsiteY63" fmla="*/ 4033999 h 6858000"/>
              <a:gd name="connsiteX64" fmla="*/ 609028 w 1508539"/>
              <a:gd name="connsiteY64" fmla="*/ 4031933 h 6858000"/>
              <a:gd name="connsiteX65" fmla="*/ 607604 w 1508539"/>
              <a:gd name="connsiteY65" fmla="*/ 4013953 h 6858000"/>
              <a:gd name="connsiteX66" fmla="*/ 593899 w 1508539"/>
              <a:gd name="connsiteY66" fmla="*/ 3974753 h 6858000"/>
              <a:gd name="connsiteX67" fmla="*/ 595497 w 1508539"/>
              <a:gd name="connsiteY67" fmla="*/ 3969950 h 6858000"/>
              <a:gd name="connsiteX68" fmla="*/ 588919 w 1508539"/>
              <a:gd name="connsiteY68" fmla="*/ 3933779 h 6858000"/>
              <a:gd name="connsiteX69" fmla="*/ 590250 w 1508539"/>
              <a:gd name="connsiteY69" fmla="*/ 3933093 h 6858000"/>
              <a:gd name="connsiteX70" fmla="*/ 594604 w 1508539"/>
              <a:gd name="connsiteY70" fmla="*/ 3922082 h 6858000"/>
              <a:gd name="connsiteX71" fmla="*/ 599682 w 1508539"/>
              <a:gd name="connsiteY71" fmla="*/ 3901461 h 6858000"/>
              <a:gd name="connsiteX72" fmla="*/ 622276 w 1508539"/>
              <a:gd name="connsiteY72" fmla="*/ 3813873 h 6858000"/>
              <a:gd name="connsiteX73" fmla="*/ 621701 w 1508539"/>
              <a:gd name="connsiteY73" fmla="*/ 3806161 h 6858000"/>
              <a:gd name="connsiteX74" fmla="*/ 622008 w 1508539"/>
              <a:gd name="connsiteY74" fmla="*/ 3805957 h 6858000"/>
              <a:gd name="connsiteX75" fmla="*/ 622035 w 1508539"/>
              <a:gd name="connsiteY75" fmla="*/ 3797724 h 6858000"/>
              <a:gd name="connsiteX76" fmla="*/ 620650 w 1508539"/>
              <a:gd name="connsiteY76" fmla="*/ 3792098 h 6858000"/>
              <a:gd name="connsiteX77" fmla="*/ 619534 w 1508539"/>
              <a:gd name="connsiteY77" fmla="*/ 3777135 h 6858000"/>
              <a:gd name="connsiteX78" fmla="*/ 621267 w 1508539"/>
              <a:gd name="connsiteY78" fmla="*/ 3771656 h 6858000"/>
              <a:gd name="connsiteX79" fmla="*/ 625010 w 1508539"/>
              <a:gd name="connsiteY79" fmla="*/ 3769007 h 6858000"/>
              <a:gd name="connsiteX80" fmla="*/ 624476 w 1508539"/>
              <a:gd name="connsiteY80" fmla="*/ 3767709 h 6858000"/>
              <a:gd name="connsiteX81" fmla="*/ 633172 w 1508539"/>
              <a:gd name="connsiteY81" fmla="*/ 3738082 h 6858000"/>
              <a:gd name="connsiteX82" fmla="*/ 640518 w 1508539"/>
              <a:gd name="connsiteY82" fmla="*/ 3673397 h 6858000"/>
              <a:gd name="connsiteX83" fmla="*/ 639814 w 1508539"/>
              <a:gd name="connsiteY83" fmla="*/ 3637109 h 6858000"/>
              <a:gd name="connsiteX84" fmla="*/ 643257 w 1508539"/>
              <a:gd name="connsiteY84" fmla="*/ 3536883 h 6858000"/>
              <a:gd name="connsiteX85" fmla="*/ 650795 w 1508539"/>
              <a:gd name="connsiteY85" fmla="*/ 3435652 h 6858000"/>
              <a:gd name="connsiteX86" fmla="*/ 652466 w 1508539"/>
              <a:gd name="connsiteY86" fmla="*/ 3307769 h 6858000"/>
              <a:gd name="connsiteX87" fmla="*/ 670029 w 1508539"/>
              <a:gd name="connsiteY87" fmla="*/ 3250522 h 6858000"/>
              <a:gd name="connsiteX88" fmla="*/ 670454 w 1508539"/>
              <a:gd name="connsiteY88" fmla="*/ 3229163 h 6858000"/>
              <a:gd name="connsiteX89" fmla="*/ 672277 w 1508539"/>
              <a:gd name="connsiteY89" fmla="*/ 3217217 h 6858000"/>
              <a:gd name="connsiteX90" fmla="*/ 659112 w 1508539"/>
              <a:gd name="connsiteY90" fmla="*/ 3183755 h 6858000"/>
              <a:gd name="connsiteX91" fmla="*/ 659613 w 1508539"/>
              <a:gd name="connsiteY91" fmla="*/ 3178642 h 6858000"/>
              <a:gd name="connsiteX92" fmla="*/ 647213 w 1508539"/>
              <a:gd name="connsiteY92" fmla="*/ 3158586 h 6858000"/>
              <a:gd name="connsiteX93" fmla="*/ 632398 w 1508539"/>
              <a:gd name="connsiteY93" fmla="*/ 3129034 h 6858000"/>
              <a:gd name="connsiteX94" fmla="*/ 633063 w 1508539"/>
              <a:gd name="connsiteY94" fmla="*/ 3126682 h 6858000"/>
              <a:gd name="connsiteX95" fmla="*/ 623931 w 1508539"/>
              <a:gd name="connsiteY95" fmla="*/ 3114519 h 6858000"/>
              <a:gd name="connsiteX96" fmla="*/ 610540 w 1508539"/>
              <a:gd name="connsiteY96" fmla="*/ 3106272 h 6858000"/>
              <a:gd name="connsiteX97" fmla="*/ 583270 w 1508539"/>
              <a:gd name="connsiteY97" fmla="*/ 2958185 h 6858000"/>
              <a:gd name="connsiteX98" fmla="*/ 525884 w 1508539"/>
              <a:gd name="connsiteY98" fmla="*/ 2762989 h 6858000"/>
              <a:gd name="connsiteX99" fmla="*/ 474802 w 1508539"/>
              <a:gd name="connsiteY99" fmla="*/ 2554718 h 6858000"/>
              <a:gd name="connsiteX100" fmla="*/ 454896 w 1508539"/>
              <a:gd name="connsiteY100" fmla="*/ 2485734 h 6858000"/>
              <a:gd name="connsiteX101" fmla="*/ 445619 w 1508539"/>
              <a:gd name="connsiteY101" fmla="*/ 2447068 h 6858000"/>
              <a:gd name="connsiteX102" fmla="*/ 432580 w 1508539"/>
              <a:gd name="connsiteY102" fmla="*/ 2425819 h 6858000"/>
              <a:gd name="connsiteX103" fmla="*/ 438579 w 1508539"/>
              <a:gd name="connsiteY103" fmla="*/ 2402874 h 6858000"/>
              <a:gd name="connsiteX104" fmla="*/ 441191 w 1508539"/>
              <a:gd name="connsiteY104" fmla="*/ 2381443 h 6858000"/>
              <a:gd name="connsiteX105" fmla="*/ 417520 w 1508539"/>
              <a:gd name="connsiteY105" fmla="*/ 2261920 h 6858000"/>
              <a:gd name="connsiteX106" fmla="*/ 407407 w 1508539"/>
              <a:gd name="connsiteY106" fmla="*/ 2195378 h 6858000"/>
              <a:gd name="connsiteX107" fmla="*/ 391624 w 1508539"/>
              <a:gd name="connsiteY107" fmla="*/ 2155135 h 6858000"/>
              <a:gd name="connsiteX108" fmla="*/ 389082 w 1508539"/>
              <a:gd name="connsiteY108" fmla="*/ 2118008 h 6858000"/>
              <a:gd name="connsiteX109" fmla="*/ 390075 w 1508539"/>
              <a:gd name="connsiteY109" fmla="*/ 2050531 h 6858000"/>
              <a:gd name="connsiteX110" fmla="*/ 381881 w 1508539"/>
              <a:gd name="connsiteY110" fmla="*/ 1963269 h 6858000"/>
              <a:gd name="connsiteX111" fmla="*/ 363059 w 1508539"/>
              <a:gd name="connsiteY111" fmla="*/ 1906352 h 6858000"/>
              <a:gd name="connsiteX112" fmla="*/ 339616 w 1508539"/>
              <a:gd name="connsiteY112" fmla="*/ 1861531 h 6858000"/>
              <a:gd name="connsiteX113" fmla="*/ 293415 w 1508539"/>
              <a:gd name="connsiteY113" fmla="*/ 1732919 h 6858000"/>
              <a:gd name="connsiteX114" fmla="*/ 265726 w 1508539"/>
              <a:gd name="connsiteY114" fmla="*/ 1663540 h 6858000"/>
              <a:gd name="connsiteX115" fmla="*/ 264852 w 1508539"/>
              <a:gd name="connsiteY115" fmla="*/ 1615777 h 6858000"/>
              <a:gd name="connsiteX116" fmla="*/ 245647 w 1508539"/>
              <a:gd name="connsiteY116" fmla="*/ 1563678 h 6858000"/>
              <a:gd name="connsiteX117" fmla="*/ 258727 w 1508539"/>
              <a:gd name="connsiteY117" fmla="*/ 1519474 h 6858000"/>
              <a:gd name="connsiteX118" fmla="*/ 251469 w 1508539"/>
              <a:gd name="connsiteY118" fmla="*/ 1477995 h 6858000"/>
              <a:gd name="connsiteX119" fmla="*/ 237554 w 1508539"/>
              <a:gd name="connsiteY119" fmla="*/ 1373769 h 6858000"/>
              <a:gd name="connsiteX120" fmla="*/ 245861 w 1508539"/>
              <a:gd name="connsiteY120" fmla="*/ 1307086 h 6858000"/>
              <a:gd name="connsiteX121" fmla="*/ 247049 w 1508539"/>
              <a:gd name="connsiteY121" fmla="*/ 1189033 h 6858000"/>
              <a:gd name="connsiteX122" fmla="*/ 251734 w 1508539"/>
              <a:gd name="connsiteY122" fmla="*/ 1168288 h 6858000"/>
              <a:gd name="connsiteX123" fmla="*/ 244016 w 1508539"/>
              <a:gd name="connsiteY123" fmla="*/ 1142577 h 6858000"/>
              <a:gd name="connsiteX124" fmla="*/ 233322 w 1508539"/>
              <a:gd name="connsiteY124" fmla="*/ 1088484 h 6858000"/>
              <a:gd name="connsiteX125" fmla="*/ 222058 w 1508539"/>
              <a:gd name="connsiteY125" fmla="*/ 1016103 h 6858000"/>
              <a:gd name="connsiteX126" fmla="*/ 223514 w 1508539"/>
              <a:gd name="connsiteY126" fmla="*/ 932283 h 6858000"/>
              <a:gd name="connsiteX127" fmla="*/ 225750 w 1508539"/>
              <a:gd name="connsiteY127" fmla="*/ 915925 h 6858000"/>
              <a:gd name="connsiteX128" fmla="*/ 218379 w 1508539"/>
              <a:gd name="connsiteY128" fmla="*/ 896999 h 6858000"/>
              <a:gd name="connsiteX129" fmla="*/ 187787 w 1508539"/>
              <a:gd name="connsiteY129" fmla="*/ 821517 h 6858000"/>
              <a:gd name="connsiteX130" fmla="*/ 166737 w 1508539"/>
              <a:gd name="connsiteY130" fmla="*/ 751353 h 6858000"/>
              <a:gd name="connsiteX131" fmla="*/ 166295 w 1508539"/>
              <a:gd name="connsiteY131" fmla="*/ 721230 h 6858000"/>
              <a:gd name="connsiteX132" fmla="*/ 151966 w 1508539"/>
              <a:gd name="connsiteY132" fmla="*/ 681659 h 6858000"/>
              <a:gd name="connsiteX133" fmla="*/ 137385 w 1508539"/>
              <a:gd name="connsiteY133" fmla="*/ 635218 h 6858000"/>
              <a:gd name="connsiteX134" fmla="*/ 142396 w 1508539"/>
              <a:gd name="connsiteY134" fmla="*/ 613763 h 6858000"/>
              <a:gd name="connsiteX135" fmla="*/ 128338 w 1508539"/>
              <a:gd name="connsiteY135" fmla="*/ 598582 h 6858000"/>
              <a:gd name="connsiteX136" fmla="*/ 128019 w 1508539"/>
              <a:gd name="connsiteY136" fmla="*/ 576846 h 6858000"/>
              <a:gd name="connsiteX137" fmla="*/ 107645 w 1508539"/>
              <a:gd name="connsiteY137" fmla="*/ 530055 h 6858000"/>
              <a:gd name="connsiteX138" fmla="*/ 106893 w 1508539"/>
              <a:gd name="connsiteY138" fmla="*/ 465389 h 6858000"/>
              <a:gd name="connsiteX139" fmla="*/ 89816 w 1508539"/>
              <a:gd name="connsiteY139" fmla="*/ 424699 h 6858000"/>
              <a:gd name="connsiteX140" fmla="*/ 90191 w 1508539"/>
              <a:gd name="connsiteY140" fmla="*/ 404917 h 6858000"/>
              <a:gd name="connsiteX141" fmla="*/ 70148 w 1508539"/>
              <a:gd name="connsiteY141" fmla="*/ 367211 h 6858000"/>
              <a:gd name="connsiteX142" fmla="*/ 36452 w 1508539"/>
              <a:gd name="connsiteY142" fmla="*/ 268519 h 6858000"/>
              <a:gd name="connsiteX143" fmla="*/ 23935 w 1508539"/>
              <a:gd name="connsiteY143" fmla="*/ 160886 h 6858000"/>
              <a:gd name="connsiteX144" fmla="*/ 19312 w 1508539"/>
              <a:gd name="connsiteY144" fmla="*/ 47336 h 6858000"/>
              <a:gd name="connsiteX145" fmla="*/ 0 w 1508539"/>
              <a:gd name="connsiteY145"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53512 w 1508539"/>
              <a:gd name="connsiteY8" fmla="*/ 6594818 h 6858000"/>
              <a:gd name="connsiteX9" fmla="*/ 164248 w 1508539"/>
              <a:gd name="connsiteY9" fmla="*/ 6574442 h 6858000"/>
              <a:gd name="connsiteX10" fmla="*/ 164588 w 1508539"/>
              <a:gd name="connsiteY10" fmla="*/ 6568530 h 6858000"/>
              <a:gd name="connsiteX11" fmla="*/ 166997 w 1508539"/>
              <a:gd name="connsiteY11" fmla="*/ 6560674 h 6858000"/>
              <a:gd name="connsiteX12" fmla="*/ 167342 w 1508539"/>
              <a:gd name="connsiteY12" fmla="*/ 6560598 h 6858000"/>
              <a:gd name="connsiteX13" fmla="*/ 201349 w 1508539"/>
              <a:gd name="connsiteY13" fmla="*/ 6530567 h 6858000"/>
              <a:gd name="connsiteX14" fmla="*/ 215389 w 1508539"/>
              <a:gd name="connsiteY14" fmla="*/ 6478062 h 6858000"/>
              <a:gd name="connsiteX15" fmla="*/ 226078 w 1508539"/>
              <a:gd name="connsiteY15" fmla="*/ 6460325 h 6858000"/>
              <a:gd name="connsiteX16" fmla="*/ 233311 w 1508539"/>
              <a:gd name="connsiteY16" fmla="*/ 6451488 h 6858000"/>
              <a:gd name="connsiteX17" fmla="*/ 234746 w 1508539"/>
              <a:gd name="connsiteY17" fmla="*/ 6451348 h 6858000"/>
              <a:gd name="connsiteX18" fmla="*/ 239104 w 1508539"/>
              <a:gd name="connsiteY18" fmla="*/ 6414240 h 6858000"/>
              <a:gd name="connsiteX19" fmla="*/ 241880 w 1508539"/>
              <a:gd name="connsiteY19" fmla="*/ 6384857 h 6858000"/>
              <a:gd name="connsiteX20" fmla="*/ 240591 w 1508539"/>
              <a:gd name="connsiteY20" fmla="*/ 6367510 h 6858000"/>
              <a:gd name="connsiteX21" fmla="*/ 244471 w 1508539"/>
              <a:gd name="connsiteY21" fmla="*/ 6349778 h 6858000"/>
              <a:gd name="connsiteX22" fmla="*/ 246136 w 1508539"/>
              <a:gd name="connsiteY22" fmla="*/ 6348250 h 6858000"/>
              <a:gd name="connsiteX23" fmla="*/ 262170 w 1508539"/>
              <a:gd name="connsiteY23" fmla="*/ 6281972 h 6858000"/>
              <a:gd name="connsiteX24" fmla="*/ 272933 w 1508539"/>
              <a:gd name="connsiteY24" fmla="*/ 6211940 h 6858000"/>
              <a:gd name="connsiteX25" fmla="*/ 314428 w 1508539"/>
              <a:gd name="connsiteY25" fmla="*/ 6113913 h 6858000"/>
              <a:gd name="connsiteX26" fmla="*/ 318721 w 1508539"/>
              <a:gd name="connsiteY26" fmla="*/ 6028119 h 6858000"/>
              <a:gd name="connsiteX27" fmla="*/ 345501 w 1508539"/>
              <a:gd name="connsiteY27" fmla="*/ 5934687 h 6858000"/>
              <a:gd name="connsiteX28" fmla="*/ 379513 w 1508539"/>
              <a:gd name="connsiteY28" fmla="*/ 5765594 h 6858000"/>
              <a:gd name="connsiteX29" fmla="*/ 411349 w 1508539"/>
              <a:gd name="connsiteY29" fmla="*/ 5693685 h 6858000"/>
              <a:gd name="connsiteX30" fmla="*/ 431404 w 1508539"/>
              <a:gd name="connsiteY30" fmla="*/ 5665173 h 6858000"/>
              <a:gd name="connsiteX31" fmla="*/ 465121 w 1508539"/>
              <a:gd name="connsiteY31" fmla="*/ 5563435 h 6858000"/>
              <a:gd name="connsiteX32" fmla="*/ 494626 w 1508539"/>
              <a:gd name="connsiteY32" fmla="*/ 5476393 h 6858000"/>
              <a:gd name="connsiteX33" fmla="*/ 525819 w 1508539"/>
              <a:gd name="connsiteY33" fmla="*/ 5396260 h 6858000"/>
              <a:gd name="connsiteX34" fmla="*/ 541800 w 1508539"/>
              <a:gd name="connsiteY34" fmla="*/ 5330009 h 6858000"/>
              <a:gd name="connsiteX35" fmla="*/ 575293 w 1508539"/>
              <a:gd name="connsiteY35" fmla="*/ 5273739 h 6858000"/>
              <a:gd name="connsiteX36" fmla="*/ 584892 w 1508539"/>
              <a:gd name="connsiteY36" fmla="*/ 5241779 h 6858000"/>
              <a:gd name="connsiteX37" fmla="*/ 596118 w 1508539"/>
              <a:gd name="connsiteY37" fmla="*/ 5225268 h 6858000"/>
              <a:gd name="connsiteX38" fmla="*/ 597138 w 1508539"/>
              <a:gd name="connsiteY38" fmla="*/ 5217684 h 6858000"/>
              <a:gd name="connsiteX39" fmla="*/ 604479 w 1508539"/>
              <a:gd name="connsiteY39" fmla="*/ 5193377 h 6858000"/>
              <a:gd name="connsiteX40" fmla="*/ 607782 w 1508539"/>
              <a:gd name="connsiteY40" fmla="*/ 5179288 h 6858000"/>
              <a:gd name="connsiteX41" fmla="*/ 608766 w 1508539"/>
              <a:gd name="connsiteY41" fmla="*/ 5173621 h 6858000"/>
              <a:gd name="connsiteX42" fmla="*/ 604400 w 1508539"/>
              <a:gd name="connsiteY42" fmla="*/ 5159961 h 6858000"/>
              <a:gd name="connsiteX43" fmla="*/ 611077 w 1508539"/>
              <a:gd name="connsiteY43" fmla="*/ 5144295 h 6858000"/>
              <a:gd name="connsiteX44" fmla="*/ 608010 w 1508539"/>
              <a:gd name="connsiteY44" fmla="*/ 5125185 h 6858000"/>
              <a:gd name="connsiteX45" fmla="*/ 614840 w 1508539"/>
              <a:gd name="connsiteY45" fmla="*/ 5121884 h 6858000"/>
              <a:gd name="connsiteX46" fmla="*/ 621876 w 1508539"/>
              <a:gd name="connsiteY46" fmla="*/ 5067850 h 6858000"/>
              <a:gd name="connsiteX47" fmla="*/ 624607 w 1508539"/>
              <a:gd name="connsiteY47" fmla="*/ 5060861 h 6858000"/>
              <a:gd name="connsiteX48" fmla="*/ 621311 w 1508539"/>
              <a:gd name="connsiteY48" fmla="*/ 5034192 h 6858000"/>
              <a:gd name="connsiteX49" fmla="*/ 622865 w 1508539"/>
              <a:gd name="connsiteY49" fmla="*/ 4993030 h 6858000"/>
              <a:gd name="connsiteX50" fmla="*/ 629774 w 1508539"/>
              <a:gd name="connsiteY50" fmla="*/ 4946844 h 6858000"/>
              <a:gd name="connsiteX51" fmla="*/ 625630 w 1508539"/>
              <a:gd name="connsiteY51" fmla="*/ 4932692 h 6858000"/>
              <a:gd name="connsiteX52" fmla="*/ 641033 w 1508539"/>
              <a:gd name="connsiteY52" fmla="*/ 4858827 h 6858000"/>
              <a:gd name="connsiteX53" fmla="*/ 646936 w 1508539"/>
              <a:gd name="connsiteY53" fmla="*/ 4821170 h 6858000"/>
              <a:gd name="connsiteX54" fmla="*/ 651669 w 1508539"/>
              <a:gd name="connsiteY54" fmla="*/ 4780965 h 6858000"/>
              <a:gd name="connsiteX55" fmla="*/ 652962 w 1508539"/>
              <a:gd name="connsiteY55" fmla="*/ 4750867 h 6858000"/>
              <a:gd name="connsiteX56" fmla="*/ 650769 w 1508539"/>
              <a:gd name="connsiteY56" fmla="*/ 4690749 h 6858000"/>
              <a:gd name="connsiteX57" fmla="*/ 646249 w 1508539"/>
              <a:gd name="connsiteY57" fmla="*/ 4584173 h 6858000"/>
              <a:gd name="connsiteX58" fmla="*/ 641332 w 1508539"/>
              <a:gd name="connsiteY58" fmla="*/ 4444346 h 6858000"/>
              <a:gd name="connsiteX59" fmla="*/ 637897 w 1508539"/>
              <a:gd name="connsiteY59" fmla="*/ 4375228 h 6858000"/>
              <a:gd name="connsiteX60" fmla="*/ 618550 w 1508539"/>
              <a:gd name="connsiteY60" fmla="*/ 4214165 h 6858000"/>
              <a:gd name="connsiteX61" fmla="*/ 622623 w 1508539"/>
              <a:gd name="connsiteY61" fmla="*/ 4090296 h 6858000"/>
              <a:gd name="connsiteX62" fmla="*/ 607879 w 1508539"/>
              <a:gd name="connsiteY62" fmla="*/ 4033999 h 6858000"/>
              <a:gd name="connsiteX63" fmla="*/ 609028 w 1508539"/>
              <a:gd name="connsiteY63" fmla="*/ 4031933 h 6858000"/>
              <a:gd name="connsiteX64" fmla="*/ 607604 w 1508539"/>
              <a:gd name="connsiteY64" fmla="*/ 4013953 h 6858000"/>
              <a:gd name="connsiteX65" fmla="*/ 593899 w 1508539"/>
              <a:gd name="connsiteY65" fmla="*/ 3974753 h 6858000"/>
              <a:gd name="connsiteX66" fmla="*/ 595497 w 1508539"/>
              <a:gd name="connsiteY66" fmla="*/ 3969950 h 6858000"/>
              <a:gd name="connsiteX67" fmla="*/ 588919 w 1508539"/>
              <a:gd name="connsiteY67" fmla="*/ 3933779 h 6858000"/>
              <a:gd name="connsiteX68" fmla="*/ 590250 w 1508539"/>
              <a:gd name="connsiteY68" fmla="*/ 3933093 h 6858000"/>
              <a:gd name="connsiteX69" fmla="*/ 594604 w 1508539"/>
              <a:gd name="connsiteY69" fmla="*/ 3922082 h 6858000"/>
              <a:gd name="connsiteX70" fmla="*/ 599682 w 1508539"/>
              <a:gd name="connsiteY70" fmla="*/ 3901461 h 6858000"/>
              <a:gd name="connsiteX71" fmla="*/ 622276 w 1508539"/>
              <a:gd name="connsiteY71" fmla="*/ 3813873 h 6858000"/>
              <a:gd name="connsiteX72" fmla="*/ 621701 w 1508539"/>
              <a:gd name="connsiteY72" fmla="*/ 3806161 h 6858000"/>
              <a:gd name="connsiteX73" fmla="*/ 622008 w 1508539"/>
              <a:gd name="connsiteY73" fmla="*/ 3805957 h 6858000"/>
              <a:gd name="connsiteX74" fmla="*/ 622035 w 1508539"/>
              <a:gd name="connsiteY74" fmla="*/ 3797724 h 6858000"/>
              <a:gd name="connsiteX75" fmla="*/ 620650 w 1508539"/>
              <a:gd name="connsiteY75" fmla="*/ 3792098 h 6858000"/>
              <a:gd name="connsiteX76" fmla="*/ 619534 w 1508539"/>
              <a:gd name="connsiteY76" fmla="*/ 3777135 h 6858000"/>
              <a:gd name="connsiteX77" fmla="*/ 621267 w 1508539"/>
              <a:gd name="connsiteY77" fmla="*/ 3771656 h 6858000"/>
              <a:gd name="connsiteX78" fmla="*/ 625010 w 1508539"/>
              <a:gd name="connsiteY78" fmla="*/ 3769007 h 6858000"/>
              <a:gd name="connsiteX79" fmla="*/ 624476 w 1508539"/>
              <a:gd name="connsiteY79" fmla="*/ 3767709 h 6858000"/>
              <a:gd name="connsiteX80" fmla="*/ 633172 w 1508539"/>
              <a:gd name="connsiteY80" fmla="*/ 3738082 h 6858000"/>
              <a:gd name="connsiteX81" fmla="*/ 640518 w 1508539"/>
              <a:gd name="connsiteY81" fmla="*/ 3673397 h 6858000"/>
              <a:gd name="connsiteX82" fmla="*/ 639814 w 1508539"/>
              <a:gd name="connsiteY82" fmla="*/ 3637109 h 6858000"/>
              <a:gd name="connsiteX83" fmla="*/ 643257 w 1508539"/>
              <a:gd name="connsiteY83" fmla="*/ 3536883 h 6858000"/>
              <a:gd name="connsiteX84" fmla="*/ 650795 w 1508539"/>
              <a:gd name="connsiteY84" fmla="*/ 3435652 h 6858000"/>
              <a:gd name="connsiteX85" fmla="*/ 652466 w 1508539"/>
              <a:gd name="connsiteY85" fmla="*/ 3307769 h 6858000"/>
              <a:gd name="connsiteX86" fmla="*/ 670029 w 1508539"/>
              <a:gd name="connsiteY86" fmla="*/ 3250522 h 6858000"/>
              <a:gd name="connsiteX87" fmla="*/ 670454 w 1508539"/>
              <a:gd name="connsiteY87" fmla="*/ 3229163 h 6858000"/>
              <a:gd name="connsiteX88" fmla="*/ 672277 w 1508539"/>
              <a:gd name="connsiteY88" fmla="*/ 3217217 h 6858000"/>
              <a:gd name="connsiteX89" fmla="*/ 659112 w 1508539"/>
              <a:gd name="connsiteY89" fmla="*/ 3183755 h 6858000"/>
              <a:gd name="connsiteX90" fmla="*/ 659613 w 1508539"/>
              <a:gd name="connsiteY90" fmla="*/ 3178642 h 6858000"/>
              <a:gd name="connsiteX91" fmla="*/ 647213 w 1508539"/>
              <a:gd name="connsiteY91" fmla="*/ 3158586 h 6858000"/>
              <a:gd name="connsiteX92" fmla="*/ 632398 w 1508539"/>
              <a:gd name="connsiteY92" fmla="*/ 3129034 h 6858000"/>
              <a:gd name="connsiteX93" fmla="*/ 633063 w 1508539"/>
              <a:gd name="connsiteY93" fmla="*/ 3126682 h 6858000"/>
              <a:gd name="connsiteX94" fmla="*/ 623931 w 1508539"/>
              <a:gd name="connsiteY94" fmla="*/ 3114519 h 6858000"/>
              <a:gd name="connsiteX95" fmla="*/ 610540 w 1508539"/>
              <a:gd name="connsiteY95" fmla="*/ 3106272 h 6858000"/>
              <a:gd name="connsiteX96" fmla="*/ 583270 w 1508539"/>
              <a:gd name="connsiteY96" fmla="*/ 2958185 h 6858000"/>
              <a:gd name="connsiteX97" fmla="*/ 525884 w 1508539"/>
              <a:gd name="connsiteY97" fmla="*/ 2762989 h 6858000"/>
              <a:gd name="connsiteX98" fmla="*/ 474802 w 1508539"/>
              <a:gd name="connsiteY98" fmla="*/ 2554718 h 6858000"/>
              <a:gd name="connsiteX99" fmla="*/ 454896 w 1508539"/>
              <a:gd name="connsiteY99" fmla="*/ 2485734 h 6858000"/>
              <a:gd name="connsiteX100" fmla="*/ 445619 w 1508539"/>
              <a:gd name="connsiteY100" fmla="*/ 2447068 h 6858000"/>
              <a:gd name="connsiteX101" fmla="*/ 432580 w 1508539"/>
              <a:gd name="connsiteY101" fmla="*/ 2425819 h 6858000"/>
              <a:gd name="connsiteX102" fmla="*/ 438579 w 1508539"/>
              <a:gd name="connsiteY102" fmla="*/ 2402874 h 6858000"/>
              <a:gd name="connsiteX103" fmla="*/ 441191 w 1508539"/>
              <a:gd name="connsiteY103" fmla="*/ 2381443 h 6858000"/>
              <a:gd name="connsiteX104" fmla="*/ 417520 w 1508539"/>
              <a:gd name="connsiteY104" fmla="*/ 2261920 h 6858000"/>
              <a:gd name="connsiteX105" fmla="*/ 407407 w 1508539"/>
              <a:gd name="connsiteY105" fmla="*/ 2195378 h 6858000"/>
              <a:gd name="connsiteX106" fmla="*/ 391624 w 1508539"/>
              <a:gd name="connsiteY106" fmla="*/ 2155135 h 6858000"/>
              <a:gd name="connsiteX107" fmla="*/ 389082 w 1508539"/>
              <a:gd name="connsiteY107" fmla="*/ 2118008 h 6858000"/>
              <a:gd name="connsiteX108" fmla="*/ 390075 w 1508539"/>
              <a:gd name="connsiteY108" fmla="*/ 2050531 h 6858000"/>
              <a:gd name="connsiteX109" fmla="*/ 381881 w 1508539"/>
              <a:gd name="connsiteY109" fmla="*/ 1963269 h 6858000"/>
              <a:gd name="connsiteX110" fmla="*/ 363059 w 1508539"/>
              <a:gd name="connsiteY110" fmla="*/ 1906352 h 6858000"/>
              <a:gd name="connsiteX111" fmla="*/ 339616 w 1508539"/>
              <a:gd name="connsiteY111" fmla="*/ 1861531 h 6858000"/>
              <a:gd name="connsiteX112" fmla="*/ 293415 w 1508539"/>
              <a:gd name="connsiteY112" fmla="*/ 1732919 h 6858000"/>
              <a:gd name="connsiteX113" fmla="*/ 265726 w 1508539"/>
              <a:gd name="connsiteY113" fmla="*/ 1663540 h 6858000"/>
              <a:gd name="connsiteX114" fmla="*/ 264852 w 1508539"/>
              <a:gd name="connsiteY114" fmla="*/ 1615777 h 6858000"/>
              <a:gd name="connsiteX115" fmla="*/ 245647 w 1508539"/>
              <a:gd name="connsiteY115" fmla="*/ 1563678 h 6858000"/>
              <a:gd name="connsiteX116" fmla="*/ 258727 w 1508539"/>
              <a:gd name="connsiteY116" fmla="*/ 1519474 h 6858000"/>
              <a:gd name="connsiteX117" fmla="*/ 251469 w 1508539"/>
              <a:gd name="connsiteY117" fmla="*/ 1477995 h 6858000"/>
              <a:gd name="connsiteX118" fmla="*/ 237554 w 1508539"/>
              <a:gd name="connsiteY118" fmla="*/ 1373769 h 6858000"/>
              <a:gd name="connsiteX119" fmla="*/ 245861 w 1508539"/>
              <a:gd name="connsiteY119" fmla="*/ 1307086 h 6858000"/>
              <a:gd name="connsiteX120" fmla="*/ 247049 w 1508539"/>
              <a:gd name="connsiteY120" fmla="*/ 1189033 h 6858000"/>
              <a:gd name="connsiteX121" fmla="*/ 251734 w 1508539"/>
              <a:gd name="connsiteY121" fmla="*/ 1168288 h 6858000"/>
              <a:gd name="connsiteX122" fmla="*/ 244016 w 1508539"/>
              <a:gd name="connsiteY122" fmla="*/ 1142577 h 6858000"/>
              <a:gd name="connsiteX123" fmla="*/ 233322 w 1508539"/>
              <a:gd name="connsiteY123" fmla="*/ 1088484 h 6858000"/>
              <a:gd name="connsiteX124" fmla="*/ 222058 w 1508539"/>
              <a:gd name="connsiteY124" fmla="*/ 1016103 h 6858000"/>
              <a:gd name="connsiteX125" fmla="*/ 223514 w 1508539"/>
              <a:gd name="connsiteY125" fmla="*/ 932283 h 6858000"/>
              <a:gd name="connsiteX126" fmla="*/ 225750 w 1508539"/>
              <a:gd name="connsiteY126" fmla="*/ 915925 h 6858000"/>
              <a:gd name="connsiteX127" fmla="*/ 218379 w 1508539"/>
              <a:gd name="connsiteY127" fmla="*/ 896999 h 6858000"/>
              <a:gd name="connsiteX128" fmla="*/ 187787 w 1508539"/>
              <a:gd name="connsiteY128" fmla="*/ 821517 h 6858000"/>
              <a:gd name="connsiteX129" fmla="*/ 166737 w 1508539"/>
              <a:gd name="connsiteY129" fmla="*/ 751353 h 6858000"/>
              <a:gd name="connsiteX130" fmla="*/ 166295 w 1508539"/>
              <a:gd name="connsiteY130" fmla="*/ 721230 h 6858000"/>
              <a:gd name="connsiteX131" fmla="*/ 151966 w 1508539"/>
              <a:gd name="connsiteY131" fmla="*/ 681659 h 6858000"/>
              <a:gd name="connsiteX132" fmla="*/ 137385 w 1508539"/>
              <a:gd name="connsiteY132" fmla="*/ 635218 h 6858000"/>
              <a:gd name="connsiteX133" fmla="*/ 142396 w 1508539"/>
              <a:gd name="connsiteY133" fmla="*/ 613763 h 6858000"/>
              <a:gd name="connsiteX134" fmla="*/ 128338 w 1508539"/>
              <a:gd name="connsiteY134" fmla="*/ 598582 h 6858000"/>
              <a:gd name="connsiteX135" fmla="*/ 128019 w 1508539"/>
              <a:gd name="connsiteY135" fmla="*/ 576846 h 6858000"/>
              <a:gd name="connsiteX136" fmla="*/ 107645 w 1508539"/>
              <a:gd name="connsiteY136" fmla="*/ 530055 h 6858000"/>
              <a:gd name="connsiteX137" fmla="*/ 106893 w 1508539"/>
              <a:gd name="connsiteY137" fmla="*/ 465389 h 6858000"/>
              <a:gd name="connsiteX138" fmla="*/ 89816 w 1508539"/>
              <a:gd name="connsiteY138" fmla="*/ 424699 h 6858000"/>
              <a:gd name="connsiteX139" fmla="*/ 90191 w 1508539"/>
              <a:gd name="connsiteY139" fmla="*/ 404917 h 6858000"/>
              <a:gd name="connsiteX140" fmla="*/ 70148 w 1508539"/>
              <a:gd name="connsiteY140" fmla="*/ 367211 h 6858000"/>
              <a:gd name="connsiteX141" fmla="*/ 36452 w 1508539"/>
              <a:gd name="connsiteY141" fmla="*/ 268519 h 6858000"/>
              <a:gd name="connsiteX142" fmla="*/ 23935 w 1508539"/>
              <a:gd name="connsiteY142" fmla="*/ 160886 h 6858000"/>
              <a:gd name="connsiteX143" fmla="*/ 19312 w 1508539"/>
              <a:gd name="connsiteY143" fmla="*/ 47336 h 6858000"/>
              <a:gd name="connsiteX144" fmla="*/ 0 w 1508539"/>
              <a:gd name="connsiteY144"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379513 w 1508539"/>
              <a:gd name="connsiteY27" fmla="*/ 5765594 h 6858000"/>
              <a:gd name="connsiteX28" fmla="*/ 411349 w 1508539"/>
              <a:gd name="connsiteY28" fmla="*/ 5693685 h 6858000"/>
              <a:gd name="connsiteX29" fmla="*/ 431404 w 1508539"/>
              <a:gd name="connsiteY29" fmla="*/ 5665173 h 6858000"/>
              <a:gd name="connsiteX30" fmla="*/ 465121 w 1508539"/>
              <a:gd name="connsiteY30" fmla="*/ 5563435 h 6858000"/>
              <a:gd name="connsiteX31" fmla="*/ 494626 w 1508539"/>
              <a:gd name="connsiteY31" fmla="*/ 5476393 h 6858000"/>
              <a:gd name="connsiteX32" fmla="*/ 525819 w 1508539"/>
              <a:gd name="connsiteY32" fmla="*/ 5396260 h 6858000"/>
              <a:gd name="connsiteX33" fmla="*/ 541800 w 1508539"/>
              <a:gd name="connsiteY33" fmla="*/ 5330009 h 6858000"/>
              <a:gd name="connsiteX34" fmla="*/ 575293 w 1508539"/>
              <a:gd name="connsiteY34" fmla="*/ 5273739 h 6858000"/>
              <a:gd name="connsiteX35" fmla="*/ 584892 w 1508539"/>
              <a:gd name="connsiteY35" fmla="*/ 5241779 h 6858000"/>
              <a:gd name="connsiteX36" fmla="*/ 596118 w 1508539"/>
              <a:gd name="connsiteY36" fmla="*/ 5225268 h 6858000"/>
              <a:gd name="connsiteX37" fmla="*/ 597138 w 1508539"/>
              <a:gd name="connsiteY37" fmla="*/ 5217684 h 6858000"/>
              <a:gd name="connsiteX38" fmla="*/ 604479 w 1508539"/>
              <a:gd name="connsiteY38" fmla="*/ 5193377 h 6858000"/>
              <a:gd name="connsiteX39" fmla="*/ 607782 w 1508539"/>
              <a:gd name="connsiteY39" fmla="*/ 5179288 h 6858000"/>
              <a:gd name="connsiteX40" fmla="*/ 608766 w 1508539"/>
              <a:gd name="connsiteY40" fmla="*/ 5173621 h 6858000"/>
              <a:gd name="connsiteX41" fmla="*/ 604400 w 1508539"/>
              <a:gd name="connsiteY41" fmla="*/ 5159961 h 6858000"/>
              <a:gd name="connsiteX42" fmla="*/ 611077 w 1508539"/>
              <a:gd name="connsiteY42" fmla="*/ 5144295 h 6858000"/>
              <a:gd name="connsiteX43" fmla="*/ 608010 w 1508539"/>
              <a:gd name="connsiteY43" fmla="*/ 5125185 h 6858000"/>
              <a:gd name="connsiteX44" fmla="*/ 614840 w 1508539"/>
              <a:gd name="connsiteY44" fmla="*/ 5121884 h 6858000"/>
              <a:gd name="connsiteX45" fmla="*/ 621876 w 1508539"/>
              <a:gd name="connsiteY45" fmla="*/ 5067850 h 6858000"/>
              <a:gd name="connsiteX46" fmla="*/ 624607 w 1508539"/>
              <a:gd name="connsiteY46" fmla="*/ 5060861 h 6858000"/>
              <a:gd name="connsiteX47" fmla="*/ 621311 w 1508539"/>
              <a:gd name="connsiteY47" fmla="*/ 5034192 h 6858000"/>
              <a:gd name="connsiteX48" fmla="*/ 622865 w 1508539"/>
              <a:gd name="connsiteY48" fmla="*/ 4993030 h 6858000"/>
              <a:gd name="connsiteX49" fmla="*/ 629774 w 1508539"/>
              <a:gd name="connsiteY49" fmla="*/ 4946844 h 6858000"/>
              <a:gd name="connsiteX50" fmla="*/ 625630 w 1508539"/>
              <a:gd name="connsiteY50" fmla="*/ 4932692 h 6858000"/>
              <a:gd name="connsiteX51" fmla="*/ 641033 w 1508539"/>
              <a:gd name="connsiteY51" fmla="*/ 4858827 h 6858000"/>
              <a:gd name="connsiteX52" fmla="*/ 646936 w 1508539"/>
              <a:gd name="connsiteY52" fmla="*/ 4821170 h 6858000"/>
              <a:gd name="connsiteX53" fmla="*/ 651669 w 1508539"/>
              <a:gd name="connsiteY53" fmla="*/ 4780965 h 6858000"/>
              <a:gd name="connsiteX54" fmla="*/ 652962 w 1508539"/>
              <a:gd name="connsiteY54" fmla="*/ 4750867 h 6858000"/>
              <a:gd name="connsiteX55" fmla="*/ 650769 w 1508539"/>
              <a:gd name="connsiteY55" fmla="*/ 4690749 h 6858000"/>
              <a:gd name="connsiteX56" fmla="*/ 646249 w 1508539"/>
              <a:gd name="connsiteY56" fmla="*/ 4584173 h 6858000"/>
              <a:gd name="connsiteX57" fmla="*/ 641332 w 1508539"/>
              <a:gd name="connsiteY57" fmla="*/ 4444346 h 6858000"/>
              <a:gd name="connsiteX58" fmla="*/ 637897 w 1508539"/>
              <a:gd name="connsiteY58" fmla="*/ 4375228 h 6858000"/>
              <a:gd name="connsiteX59" fmla="*/ 618550 w 1508539"/>
              <a:gd name="connsiteY59" fmla="*/ 4214165 h 6858000"/>
              <a:gd name="connsiteX60" fmla="*/ 622623 w 1508539"/>
              <a:gd name="connsiteY60" fmla="*/ 4090296 h 6858000"/>
              <a:gd name="connsiteX61" fmla="*/ 607879 w 1508539"/>
              <a:gd name="connsiteY61" fmla="*/ 4033999 h 6858000"/>
              <a:gd name="connsiteX62" fmla="*/ 609028 w 1508539"/>
              <a:gd name="connsiteY62" fmla="*/ 4031933 h 6858000"/>
              <a:gd name="connsiteX63" fmla="*/ 607604 w 1508539"/>
              <a:gd name="connsiteY63" fmla="*/ 4013953 h 6858000"/>
              <a:gd name="connsiteX64" fmla="*/ 593899 w 1508539"/>
              <a:gd name="connsiteY64" fmla="*/ 3974753 h 6858000"/>
              <a:gd name="connsiteX65" fmla="*/ 595497 w 1508539"/>
              <a:gd name="connsiteY65" fmla="*/ 3969950 h 6858000"/>
              <a:gd name="connsiteX66" fmla="*/ 588919 w 1508539"/>
              <a:gd name="connsiteY66" fmla="*/ 3933779 h 6858000"/>
              <a:gd name="connsiteX67" fmla="*/ 590250 w 1508539"/>
              <a:gd name="connsiteY67" fmla="*/ 3933093 h 6858000"/>
              <a:gd name="connsiteX68" fmla="*/ 594604 w 1508539"/>
              <a:gd name="connsiteY68" fmla="*/ 3922082 h 6858000"/>
              <a:gd name="connsiteX69" fmla="*/ 599682 w 1508539"/>
              <a:gd name="connsiteY69" fmla="*/ 3901461 h 6858000"/>
              <a:gd name="connsiteX70" fmla="*/ 622276 w 1508539"/>
              <a:gd name="connsiteY70" fmla="*/ 3813873 h 6858000"/>
              <a:gd name="connsiteX71" fmla="*/ 621701 w 1508539"/>
              <a:gd name="connsiteY71" fmla="*/ 3806161 h 6858000"/>
              <a:gd name="connsiteX72" fmla="*/ 622008 w 1508539"/>
              <a:gd name="connsiteY72" fmla="*/ 3805957 h 6858000"/>
              <a:gd name="connsiteX73" fmla="*/ 622035 w 1508539"/>
              <a:gd name="connsiteY73" fmla="*/ 3797724 h 6858000"/>
              <a:gd name="connsiteX74" fmla="*/ 620650 w 1508539"/>
              <a:gd name="connsiteY74" fmla="*/ 3792098 h 6858000"/>
              <a:gd name="connsiteX75" fmla="*/ 619534 w 1508539"/>
              <a:gd name="connsiteY75" fmla="*/ 3777135 h 6858000"/>
              <a:gd name="connsiteX76" fmla="*/ 621267 w 1508539"/>
              <a:gd name="connsiteY76" fmla="*/ 3771656 h 6858000"/>
              <a:gd name="connsiteX77" fmla="*/ 625010 w 1508539"/>
              <a:gd name="connsiteY77" fmla="*/ 3769007 h 6858000"/>
              <a:gd name="connsiteX78" fmla="*/ 624476 w 1508539"/>
              <a:gd name="connsiteY78" fmla="*/ 3767709 h 6858000"/>
              <a:gd name="connsiteX79" fmla="*/ 633172 w 1508539"/>
              <a:gd name="connsiteY79" fmla="*/ 3738082 h 6858000"/>
              <a:gd name="connsiteX80" fmla="*/ 640518 w 1508539"/>
              <a:gd name="connsiteY80" fmla="*/ 3673397 h 6858000"/>
              <a:gd name="connsiteX81" fmla="*/ 639814 w 1508539"/>
              <a:gd name="connsiteY81" fmla="*/ 3637109 h 6858000"/>
              <a:gd name="connsiteX82" fmla="*/ 643257 w 1508539"/>
              <a:gd name="connsiteY82" fmla="*/ 3536883 h 6858000"/>
              <a:gd name="connsiteX83" fmla="*/ 650795 w 1508539"/>
              <a:gd name="connsiteY83" fmla="*/ 3435652 h 6858000"/>
              <a:gd name="connsiteX84" fmla="*/ 652466 w 1508539"/>
              <a:gd name="connsiteY84" fmla="*/ 3307769 h 6858000"/>
              <a:gd name="connsiteX85" fmla="*/ 670029 w 1508539"/>
              <a:gd name="connsiteY85" fmla="*/ 3250522 h 6858000"/>
              <a:gd name="connsiteX86" fmla="*/ 670454 w 1508539"/>
              <a:gd name="connsiteY86" fmla="*/ 3229163 h 6858000"/>
              <a:gd name="connsiteX87" fmla="*/ 672277 w 1508539"/>
              <a:gd name="connsiteY87" fmla="*/ 3217217 h 6858000"/>
              <a:gd name="connsiteX88" fmla="*/ 659112 w 1508539"/>
              <a:gd name="connsiteY88" fmla="*/ 3183755 h 6858000"/>
              <a:gd name="connsiteX89" fmla="*/ 659613 w 1508539"/>
              <a:gd name="connsiteY89" fmla="*/ 3178642 h 6858000"/>
              <a:gd name="connsiteX90" fmla="*/ 647213 w 1508539"/>
              <a:gd name="connsiteY90" fmla="*/ 3158586 h 6858000"/>
              <a:gd name="connsiteX91" fmla="*/ 632398 w 1508539"/>
              <a:gd name="connsiteY91" fmla="*/ 3129034 h 6858000"/>
              <a:gd name="connsiteX92" fmla="*/ 633063 w 1508539"/>
              <a:gd name="connsiteY92" fmla="*/ 3126682 h 6858000"/>
              <a:gd name="connsiteX93" fmla="*/ 623931 w 1508539"/>
              <a:gd name="connsiteY93" fmla="*/ 3114519 h 6858000"/>
              <a:gd name="connsiteX94" fmla="*/ 610540 w 1508539"/>
              <a:gd name="connsiteY94" fmla="*/ 3106272 h 6858000"/>
              <a:gd name="connsiteX95" fmla="*/ 583270 w 1508539"/>
              <a:gd name="connsiteY95" fmla="*/ 2958185 h 6858000"/>
              <a:gd name="connsiteX96" fmla="*/ 525884 w 1508539"/>
              <a:gd name="connsiteY96" fmla="*/ 2762989 h 6858000"/>
              <a:gd name="connsiteX97" fmla="*/ 474802 w 1508539"/>
              <a:gd name="connsiteY97" fmla="*/ 2554718 h 6858000"/>
              <a:gd name="connsiteX98" fmla="*/ 454896 w 1508539"/>
              <a:gd name="connsiteY98" fmla="*/ 2485734 h 6858000"/>
              <a:gd name="connsiteX99" fmla="*/ 445619 w 1508539"/>
              <a:gd name="connsiteY99" fmla="*/ 2447068 h 6858000"/>
              <a:gd name="connsiteX100" fmla="*/ 432580 w 1508539"/>
              <a:gd name="connsiteY100" fmla="*/ 2425819 h 6858000"/>
              <a:gd name="connsiteX101" fmla="*/ 438579 w 1508539"/>
              <a:gd name="connsiteY101" fmla="*/ 2402874 h 6858000"/>
              <a:gd name="connsiteX102" fmla="*/ 441191 w 1508539"/>
              <a:gd name="connsiteY102" fmla="*/ 2381443 h 6858000"/>
              <a:gd name="connsiteX103" fmla="*/ 417520 w 1508539"/>
              <a:gd name="connsiteY103" fmla="*/ 2261920 h 6858000"/>
              <a:gd name="connsiteX104" fmla="*/ 407407 w 1508539"/>
              <a:gd name="connsiteY104" fmla="*/ 2195378 h 6858000"/>
              <a:gd name="connsiteX105" fmla="*/ 391624 w 1508539"/>
              <a:gd name="connsiteY105" fmla="*/ 2155135 h 6858000"/>
              <a:gd name="connsiteX106" fmla="*/ 389082 w 1508539"/>
              <a:gd name="connsiteY106" fmla="*/ 2118008 h 6858000"/>
              <a:gd name="connsiteX107" fmla="*/ 390075 w 1508539"/>
              <a:gd name="connsiteY107" fmla="*/ 2050531 h 6858000"/>
              <a:gd name="connsiteX108" fmla="*/ 381881 w 1508539"/>
              <a:gd name="connsiteY108" fmla="*/ 1963269 h 6858000"/>
              <a:gd name="connsiteX109" fmla="*/ 363059 w 1508539"/>
              <a:gd name="connsiteY109" fmla="*/ 1906352 h 6858000"/>
              <a:gd name="connsiteX110" fmla="*/ 339616 w 1508539"/>
              <a:gd name="connsiteY110" fmla="*/ 1861531 h 6858000"/>
              <a:gd name="connsiteX111" fmla="*/ 293415 w 1508539"/>
              <a:gd name="connsiteY111" fmla="*/ 1732919 h 6858000"/>
              <a:gd name="connsiteX112" fmla="*/ 265726 w 1508539"/>
              <a:gd name="connsiteY112" fmla="*/ 1663540 h 6858000"/>
              <a:gd name="connsiteX113" fmla="*/ 264852 w 1508539"/>
              <a:gd name="connsiteY113" fmla="*/ 1615777 h 6858000"/>
              <a:gd name="connsiteX114" fmla="*/ 245647 w 1508539"/>
              <a:gd name="connsiteY114" fmla="*/ 1563678 h 6858000"/>
              <a:gd name="connsiteX115" fmla="*/ 258727 w 1508539"/>
              <a:gd name="connsiteY115" fmla="*/ 1519474 h 6858000"/>
              <a:gd name="connsiteX116" fmla="*/ 251469 w 1508539"/>
              <a:gd name="connsiteY116" fmla="*/ 1477995 h 6858000"/>
              <a:gd name="connsiteX117" fmla="*/ 237554 w 1508539"/>
              <a:gd name="connsiteY117" fmla="*/ 1373769 h 6858000"/>
              <a:gd name="connsiteX118" fmla="*/ 245861 w 1508539"/>
              <a:gd name="connsiteY118" fmla="*/ 1307086 h 6858000"/>
              <a:gd name="connsiteX119" fmla="*/ 247049 w 1508539"/>
              <a:gd name="connsiteY119" fmla="*/ 1189033 h 6858000"/>
              <a:gd name="connsiteX120" fmla="*/ 251734 w 1508539"/>
              <a:gd name="connsiteY120" fmla="*/ 1168288 h 6858000"/>
              <a:gd name="connsiteX121" fmla="*/ 244016 w 1508539"/>
              <a:gd name="connsiteY121" fmla="*/ 1142577 h 6858000"/>
              <a:gd name="connsiteX122" fmla="*/ 233322 w 1508539"/>
              <a:gd name="connsiteY122" fmla="*/ 1088484 h 6858000"/>
              <a:gd name="connsiteX123" fmla="*/ 222058 w 1508539"/>
              <a:gd name="connsiteY123" fmla="*/ 1016103 h 6858000"/>
              <a:gd name="connsiteX124" fmla="*/ 223514 w 1508539"/>
              <a:gd name="connsiteY124" fmla="*/ 932283 h 6858000"/>
              <a:gd name="connsiteX125" fmla="*/ 225750 w 1508539"/>
              <a:gd name="connsiteY125" fmla="*/ 915925 h 6858000"/>
              <a:gd name="connsiteX126" fmla="*/ 218379 w 1508539"/>
              <a:gd name="connsiteY126" fmla="*/ 896999 h 6858000"/>
              <a:gd name="connsiteX127" fmla="*/ 187787 w 1508539"/>
              <a:gd name="connsiteY127" fmla="*/ 821517 h 6858000"/>
              <a:gd name="connsiteX128" fmla="*/ 166737 w 1508539"/>
              <a:gd name="connsiteY128" fmla="*/ 751353 h 6858000"/>
              <a:gd name="connsiteX129" fmla="*/ 166295 w 1508539"/>
              <a:gd name="connsiteY129" fmla="*/ 721230 h 6858000"/>
              <a:gd name="connsiteX130" fmla="*/ 151966 w 1508539"/>
              <a:gd name="connsiteY130" fmla="*/ 681659 h 6858000"/>
              <a:gd name="connsiteX131" fmla="*/ 137385 w 1508539"/>
              <a:gd name="connsiteY131" fmla="*/ 635218 h 6858000"/>
              <a:gd name="connsiteX132" fmla="*/ 142396 w 1508539"/>
              <a:gd name="connsiteY132" fmla="*/ 613763 h 6858000"/>
              <a:gd name="connsiteX133" fmla="*/ 128338 w 1508539"/>
              <a:gd name="connsiteY133" fmla="*/ 598582 h 6858000"/>
              <a:gd name="connsiteX134" fmla="*/ 128019 w 1508539"/>
              <a:gd name="connsiteY134" fmla="*/ 576846 h 6858000"/>
              <a:gd name="connsiteX135" fmla="*/ 107645 w 1508539"/>
              <a:gd name="connsiteY135" fmla="*/ 530055 h 6858000"/>
              <a:gd name="connsiteX136" fmla="*/ 106893 w 1508539"/>
              <a:gd name="connsiteY136" fmla="*/ 465389 h 6858000"/>
              <a:gd name="connsiteX137" fmla="*/ 89816 w 1508539"/>
              <a:gd name="connsiteY137" fmla="*/ 424699 h 6858000"/>
              <a:gd name="connsiteX138" fmla="*/ 90191 w 1508539"/>
              <a:gd name="connsiteY138" fmla="*/ 404917 h 6858000"/>
              <a:gd name="connsiteX139" fmla="*/ 70148 w 1508539"/>
              <a:gd name="connsiteY139" fmla="*/ 367211 h 6858000"/>
              <a:gd name="connsiteX140" fmla="*/ 36452 w 1508539"/>
              <a:gd name="connsiteY140" fmla="*/ 268519 h 6858000"/>
              <a:gd name="connsiteX141" fmla="*/ 23935 w 1508539"/>
              <a:gd name="connsiteY141" fmla="*/ 160886 h 6858000"/>
              <a:gd name="connsiteX142" fmla="*/ 19312 w 1508539"/>
              <a:gd name="connsiteY142" fmla="*/ 47336 h 6858000"/>
              <a:gd name="connsiteX143" fmla="*/ 0 w 1508539"/>
              <a:gd name="connsiteY143"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45501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11349 w 1508539"/>
              <a:gd name="connsiteY27" fmla="*/ 569368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72933 w 1508539"/>
              <a:gd name="connsiteY23" fmla="*/ 6211940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53633 w 1508539"/>
              <a:gd name="connsiteY7" fmla="*/ 6596265 h 6858000"/>
              <a:gd name="connsiteX8" fmla="*/ 164248 w 1508539"/>
              <a:gd name="connsiteY8" fmla="*/ 6574442 h 6858000"/>
              <a:gd name="connsiteX9" fmla="*/ 164588 w 1508539"/>
              <a:gd name="connsiteY9" fmla="*/ 6568530 h 6858000"/>
              <a:gd name="connsiteX10" fmla="*/ 166997 w 1508539"/>
              <a:gd name="connsiteY10" fmla="*/ 6560674 h 6858000"/>
              <a:gd name="connsiteX11" fmla="*/ 167342 w 1508539"/>
              <a:gd name="connsiteY11" fmla="*/ 6560598 h 6858000"/>
              <a:gd name="connsiteX12" fmla="*/ 201349 w 1508539"/>
              <a:gd name="connsiteY12" fmla="*/ 6530567 h 6858000"/>
              <a:gd name="connsiteX13" fmla="*/ 215389 w 1508539"/>
              <a:gd name="connsiteY13" fmla="*/ 6478062 h 6858000"/>
              <a:gd name="connsiteX14" fmla="*/ 226078 w 1508539"/>
              <a:gd name="connsiteY14" fmla="*/ 6460325 h 6858000"/>
              <a:gd name="connsiteX15" fmla="*/ 233311 w 1508539"/>
              <a:gd name="connsiteY15" fmla="*/ 6451488 h 6858000"/>
              <a:gd name="connsiteX16" fmla="*/ 234746 w 1508539"/>
              <a:gd name="connsiteY16" fmla="*/ 6451348 h 6858000"/>
              <a:gd name="connsiteX17" fmla="*/ 239104 w 1508539"/>
              <a:gd name="connsiteY17" fmla="*/ 6414240 h 6858000"/>
              <a:gd name="connsiteX18" fmla="*/ 241880 w 1508539"/>
              <a:gd name="connsiteY18" fmla="*/ 6384857 h 6858000"/>
              <a:gd name="connsiteX19" fmla="*/ 240591 w 1508539"/>
              <a:gd name="connsiteY19" fmla="*/ 6367510 h 6858000"/>
              <a:gd name="connsiteX20" fmla="*/ 244471 w 1508539"/>
              <a:gd name="connsiteY20" fmla="*/ 6349778 h 6858000"/>
              <a:gd name="connsiteX21" fmla="*/ 246136 w 1508539"/>
              <a:gd name="connsiteY21" fmla="*/ 6348250 h 6858000"/>
              <a:gd name="connsiteX22" fmla="*/ 262170 w 1508539"/>
              <a:gd name="connsiteY22" fmla="*/ 6281972 h 6858000"/>
              <a:gd name="connsiteX23" fmla="*/ 290557 w 1508539"/>
              <a:gd name="connsiteY23" fmla="*/ 6153037 h 6858000"/>
              <a:gd name="connsiteX24" fmla="*/ 314428 w 1508539"/>
              <a:gd name="connsiteY24" fmla="*/ 6113913 h 6858000"/>
              <a:gd name="connsiteX25" fmla="*/ 318721 w 1508539"/>
              <a:gd name="connsiteY25" fmla="*/ 6028119 h 6858000"/>
              <a:gd name="connsiteX26" fmla="*/ 363126 w 1508539"/>
              <a:gd name="connsiteY26" fmla="*/ 5934687 h 6858000"/>
              <a:gd name="connsiteX27" fmla="*/ 408411 w 1508539"/>
              <a:gd name="connsiteY27" fmla="*/ 5704905 h 6858000"/>
              <a:gd name="connsiteX28" fmla="*/ 431404 w 1508539"/>
              <a:gd name="connsiteY28" fmla="*/ 5665173 h 6858000"/>
              <a:gd name="connsiteX29" fmla="*/ 465121 w 1508539"/>
              <a:gd name="connsiteY29" fmla="*/ 5563435 h 6858000"/>
              <a:gd name="connsiteX30" fmla="*/ 494626 w 1508539"/>
              <a:gd name="connsiteY30" fmla="*/ 5476393 h 6858000"/>
              <a:gd name="connsiteX31" fmla="*/ 525819 w 1508539"/>
              <a:gd name="connsiteY31" fmla="*/ 5396260 h 6858000"/>
              <a:gd name="connsiteX32" fmla="*/ 541800 w 1508539"/>
              <a:gd name="connsiteY32" fmla="*/ 5330009 h 6858000"/>
              <a:gd name="connsiteX33" fmla="*/ 575293 w 1508539"/>
              <a:gd name="connsiteY33" fmla="*/ 5273739 h 6858000"/>
              <a:gd name="connsiteX34" fmla="*/ 584892 w 1508539"/>
              <a:gd name="connsiteY34" fmla="*/ 5241779 h 6858000"/>
              <a:gd name="connsiteX35" fmla="*/ 596118 w 1508539"/>
              <a:gd name="connsiteY35" fmla="*/ 5225268 h 6858000"/>
              <a:gd name="connsiteX36" fmla="*/ 597138 w 1508539"/>
              <a:gd name="connsiteY36" fmla="*/ 5217684 h 6858000"/>
              <a:gd name="connsiteX37" fmla="*/ 604479 w 1508539"/>
              <a:gd name="connsiteY37" fmla="*/ 5193377 h 6858000"/>
              <a:gd name="connsiteX38" fmla="*/ 607782 w 1508539"/>
              <a:gd name="connsiteY38" fmla="*/ 5179288 h 6858000"/>
              <a:gd name="connsiteX39" fmla="*/ 608766 w 1508539"/>
              <a:gd name="connsiteY39" fmla="*/ 5173621 h 6858000"/>
              <a:gd name="connsiteX40" fmla="*/ 604400 w 1508539"/>
              <a:gd name="connsiteY40" fmla="*/ 5159961 h 6858000"/>
              <a:gd name="connsiteX41" fmla="*/ 611077 w 1508539"/>
              <a:gd name="connsiteY41" fmla="*/ 5144295 h 6858000"/>
              <a:gd name="connsiteX42" fmla="*/ 608010 w 1508539"/>
              <a:gd name="connsiteY42" fmla="*/ 5125185 h 6858000"/>
              <a:gd name="connsiteX43" fmla="*/ 614840 w 1508539"/>
              <a:gd name="connsiteY43" fmla="*/ 5121884 h 6858000"/>
              <a:gd name="connsiteX44" fmla="*/ 621876 w 1508539"/>
              <a:gd name="connsiteY44" fmla="*/ 5067850 h 6858000"/>
              <a:gd name="connsiteX45" fmla="*/ 624607 w 1508539"/>
              <a:gd name="connsiteY45" fmla="*/ 5060861 h 6858000"/>
              <a:gd name="connsiteX46" fmla="*/ 621311 w 1508539"/>
              <a:gd name="connsiteY46" fmla="*/ 5034192 h 6858000"/>
              <a:gd name="connsiteX47" fmla="*/ 622865 w 1508539"/>
              <a:gd name="connsiteY47" fmla="*/ 4993030 h 6858000"/>
              <a:gd name="connsiteX48" fmla="*/ 629774 w 1508539"/>
              <a:gd name="connsiteY48" fmla="*/ 4946844 h 6858000"/>
              <a:gd name="connsiteX49" fmla="*/ 625630 w 1508539"/>
              <a:gd name="connsiteY49" fmla="*/ 4932692 h 6858000"/>
              <a:gd name="connsiteX50" fmla="*/ 641033 w 1508539"/>
              <a:gd name="connsiteY50" fmla="*/ 4858827 h 6858000"/>
              <a:gd name="connsiteX51" fmla="*/ 646936 w 1508539"/>
              <a:gd name="connsiteY51" fmla="*/ 4821170 h 6858000"/>
              <a:gd name="connsiteX52" fmla="*/ 651669 w 1508539"/>
              <a:gd name="connsiteY52" fmla="*/ 4780965 h 6858000"/>
              <a:gd name="connsiteX53" fmla="*/ 652962 w 1508539"/>
              <a:gd name="connsiteY53" fmla="*/ 4750867 h 6858000"/>
              <a:gd name="connsiteX54" fmla="*/ 650769 w 1508539"/>
              <a:gd name="connsiteY54" fmla="*/ 4690749 h 6858000"/>
              <a:gd name="connsiteX55" fmla="*/ 646249 w 1508539"/>
              <a:gd name="connsiteY55" fmla="*/ 4584173 h 6858000"/>
              <a:gd name="connsiteX56" fmla="*/ 641332 w 1508539"/>
              <a:gd name="connsiteY56" fmla="*/ 4444346 h 6858000"/>
              <a:gd name="connsiteX57" fmla="*/ 637897 w 1508539"/>
              <a:gd name="connsiteY57" fmla="*/ 4375228 h 6858000"/>
              <a:gd name="connsiteX58" fmla="*/ 618550 w 1508539"/>
              <a:gd name="connsiteY58" fmla="*/ 4214165 h 6858000"/>
              <a:gd name="connsiteX59" fmla="*/ 622623 w 1508539"/>
              <a:gd name="connsiteY59" fmla="*/ 4090296 h 6858000"/>
              <a:gd name="connsiteX60" fmla="*/ 607879 w 1508539"/>
              <a:gd name="connsiteY60" fmla="*/ 4033999 h 6858000"/>
              <a:gd name="connsiteX61" fmla="*/ 609028 w 1508539"/>
              <a:gd name="connsiteY61" fmla="*/ 4031933 h 6858000"/>
              <a:gd name="connsiteX62" fmla="*/ 607604 w 1508539"/>
              <a:gd name="connsiteY62" fmla="*/ 4013953 h 6858000"/>
              <a:gd name="connsiteX63" fmla="*/ 593899 w 1508539"/>
              <a:gd name="connsiteY63" fmla="*/ 3974753 h 6858000"/>
              <a:gd name="connsiteX64" fmla="*/ 595497 w 1508539"/>
              <a:gd name="connsiteY64" fmla="*/ 3969950 h 6858000"/>
              <a:gd name="connsiteX65" fmla="*/ 588919 w 1508539"/>
              <a:gd name="connsiteY65" fmla="*/ 3933779 h 6858000"/>
              <a:gd name="connsiteX66" fmla="*/ 590250 w 1508539"/>
              <a:gd name="connsiteY66" fmla="*/ 3933093 h 6858000"/>
              <a:gd name="connsiteX67" fmla="*/ 594604 w 1508539"/>
              <a:gd name="connsiteY67" fmla="*/ 3922082 h 6858000"/>
              <a:gd name="connsiteX68" fmla="*/ 599682 w 1508539"/>
              <a:gd name="connsiteY68" fmla="*/ 3901461 h 6858000"/>
              <a:gd name="connsiteX69" fmla="*/ 622276 w 1508539"/>
              <a:gd name="connsiteY69" fmla="*/ 3813873 h 6858000"/>
              <a:gd name="connsiteX70" fmla="*/ 621701 w 1508539"/>
              <a:gd name="connsiteY70" fmla="*/ 3806161 h 6858000"/>
              <a:gd name="connsiteX71" fmla="*/ 622008 w 1508539"/>
              <a:gd name="connsiteY71" fmla="*/ 3805957 h 6858000"/>
              <a:gd name="connsiteX72" fmla="*/ 622035 w 1508539"/>
              <a:gd name="connsiteY72" fmla="*/ 3797724 h 6858000"/>
              <a:gd name="connsiteX73" fmla="*/ 620650 w 1508539"/>
              <a:gd name="connsiteY73" fmla="*/ 3792098 h 6858000"/>
              <a:gd name="connsiteX74" fmla="*/ 619534 w 1508539"/>
              <a:gd name="connsiteY74" fmla="*/ 3777135 h 6858000"/>
              <a:gd name="connsiteX75" fmla="*/ 621267 w 1508539"/>
              <a:gd name="connsiteY75" fmla="*/ 3771656 h 6858000"/>
              <a:gd name="connsiteX76" fmla="*/ 625010 w 1508539"/>
              <a:gd name="connsiteY76" fmla="*/ 3769007 h 6858000"/>
              <a:gd name="connsiteX77" fmla="*/ 624476 w 1508539"/>
              <a:gd name="connsiteY77" fmla="*/ 3767709 h 6858000"/>
              <a:gd name="connsiteX78" fmla="*/ 633172 w 1508539"/>
              <a:gd name="connsiteY78" fmla="*/ 3738082 h 6858000"/>
              <a:gd name="connsiteX79" fmla="*/ 640518 w 1508539"/>
              <a:gd name="connsiteY79" fmla="*/ 3673397 h 6858000"/>
              <a:gd name="connsiteX80" fmla="*/ 639814 w 1508539"/>
              <a:gd name="connsiteY80" fmla="*/ 3637109 h 6858000"/>
              <a:gd name="connsiteX81" fmla="*/ 643257 w 1508539"/>
              <a:gd name="connsiteY81" fmla="*/ 3536883 h 6858000"/>
              <a:gd name="connsiteX82" fmla="*/ 650795 w 1508539"/>
              <a:gd name="connsiteY82" fmla="*/ 3435652 h 6858000"/>
              <a:gd name="connsiteX83" fmla="*/ 652466 w 1508539"/>
              <a:gd name="connsiteY83" fmla="*/ 3307769 h 6858000"/>
              <a:gd name="connsiteX84" fmla="*/ 670029 w 1508539"/>
              <a:gd name="connsiteY84" fmla="*/ 3250522 h 6858000"/>
              <a:gd name="connsiteX85" fmla="*/ 670454 w 1508539"/>
              <a:gd name="connsiteY85" fmla="*/ 3229163 h 6858000"/>
              <a:gd name="connsiteX86" fmla="*/ 672277 w 1508539"/>
              <a:gd name="connsiteY86" fmla="*/ 3217217 h 6858000"/>
              <a:gd name="connsiteX87" fmla="*/ 659112 w 1508539"/>
              <a:gd name="connsiteY87" fmla="*/ 3183755 h 6858000"/>
              <a:gd name="connsiteX88" fmla="*/ 659613 w 1508539"/>
              <a:gd name="connsiteY88" fmla="*/ 3178642 h 6858000"/>
              <a:gd name="connsiteX89" fmla="*/ 647213 w 1508539"/>
              <a:gd name="connsiteY89" fmla="*/ 3158586 h 6858000"/>
              <a:gd name="connsiteX90" fmla="*/ 632398 w 1508539"/>
              <a:gd name="connsiteY90" fmla="*/ 3129034 h 6858000"/>
              <a:gd name="connsiteX91" fmla="*/ 633063 w 1508539"/>
              <a:gd name="connsiteY91" fmla="*/ 3126682 h 6858000"/>
              <a:gd name="connsiteX92" fmla="*/ 623931 w 1508539"/>
              <a:gd name="connsiteY92" fmla="*/ 3114519 h 6858000"/>
              <a:gd name="connsiteX93" fmla="*/ 610540 w 1508539"/>
              <a:gd name="connsiteY93" fmla="*/ 3106272 h 6858000"/>
              <a:gd name="connsiteX94" fmla="*/ 583270 w 1508539"/>
              <a:gd name="connsiteY94" fmla="*/ 2958185 h 6858000"/>
              <a:gd name="connsiteX95" fmla="*/ 525884 w 1508539"/>
              <a:gd name="connsiteY95" fmla="*/ 2762989 h 6858000"/>
              <a:gd name="connsiteX96" fmla="*/ 474802 w 1508539"/>
              <a:gd name="connsiteY96" fmla="*/ 2554718 h 6858000"/>
              <a:gd name="connsiteX97" fmla="*/ 454896 w 1508539"/>
              <a:gd name="connsiteY97" fmla="*/ 2485734 h 6858000"/>
              <a:gd name="connsiteX98" fmla="*/ 445619 w 1508539"/>
              <a:gd name="connsiteY98" fmla="*/ 2447068 h 6858000"/>
              <a:gd name="connsiteX99" fmla="*/ 432580 w 1508539"/>
              <a:gd name="connsiteY99" fmla="*/ 2425819 h 6858000"/>
              <a:gd name="connsiteX100" fmla="*/ 438579 w 1508539"/>
              <a:gd name="connsiteY100" fmla="*/ 2402874 h 6858000"/>
              <a:gd name="connsiteX101" fmla="*/ 441191 w 1508539"/>
              <a:gd name="connsiteY101" fmla="*/ 2381443 h 6858000"/>
              <a:gd name="connsiteX102" fmla="*/ 417520 w 1508539"/>
              <a:gd name="connsiteY102" fmla="*/ 2261920 h 6858000"/>
              <a:gd name="connsiteX103" fmla="*/ 407407 w 1508539"/>
              <a:gd name="connsiteY103" fmla="*/ 2195378 h 6858000"/>
              <a:gd name="connsiteX104" fmla="*/ 391624 w 1508539"/>
              <a:gd name="connsiteY104" fmla="*/ 2155135 h 6858000"/>
              <a:gd name="connsiteX105" fmla="*/ 389082 w 1508539"/>
              <a:gd name="connsiteY105" fmla="*/ 2118008 h 6858000"/>
              <a:gd name="connsiteX106" fmla="*/ 390075 w 1508539"/>
              <a:gd name="connsiteY106" fmla="*/ 2050531 h 6858000"/>
              <a:gd name="connsiteX107" fmla="*/ 381881 w 1508539"/>
              <a:gd name="connsiteY107" fmla="*/ 1963269 h 6858000"/>
              <a:gd name="connsiteX108" fmla="*/ 363059 w 1508539"/>
              <a:gd name="connsiteY108" fmla="*/ 1906352 h 6858000"/>
              <a:gd name="connsiteX109" fmla="*/ 339616 w 1508539"/>
              <a:gd name="connsiteY109" fmla="*/ 1861531 h 6858000"/>
              <a:gd name="connsiteX110" fmla="*/ 293415 w 1508539"/>
              <a:gd name="connsiteY110" fmla="*/ 1732919 h 6858000"/>
              <a:gd name="connsiteX111" fmla="*/ 265726 w 1508539"/>
              <a:gd name="connsiteY111" fmla="*/ 1663540 h 6858000"/>
              <a:gd name="connsiteX112" fmla="*/ 264852 w 1508539"/>
              <a:gd name="connsiteY112" fmla="*/ 1615777 h 6858000"/>
              <a:gd name="connsiteX113" fmla="*/ 245647 w 1508539"/>
              <a:gd name="connsiteY113" fmla="*/ 1563678 h 6858000"/>
              <a:gd name="connsiteX114" fmla="*/ 258727 w 1508539"/>
              <a:gd name="connsiteY114" fmla="*/ 1519474 h 6858000"/>
              <a:gd name="connsiteX115" fmla="*/ 251469 w 1508539"/>
              <a:gd name="connsiteY115" fmla="*/ 1477995 h 6858000"/>
              <a:gd name="connsiteX116" fmla="*/ 237554 w 1508539"/>
              <a:gd name="connsiteY116" fmla="*/ 1373769 h 6858000"/>
              <a:gd name="connsiteX117" fmla="*/ 245861 w 1508539"/>
              <a:gd name="connsiteY117" fmla="*/ 1307086 h 6858000"/>
              <a:gd name="connsiteX118" fmla="*/ 247049 w 1508539"/>
              <a:gd name="connsiteY118" fmla="*/ 1189033 h 6858000"/>
              <a:gd name="connsiteX119" fmla="*/ 251734 w 1508539"/>
              <a:gd name="connsiteY119" fmla="*/ 1168288 h 6858000"/>
              <a:gd name="connsiteX120" fmla="*/ 244016 w 1508539"/>
              <a:gd name="connsiteY120" fmla="*/ 1142577 h 6858000"/>
              <a:gd name="connsiteX121" fmla="*/ 233322 w 1508539"/>
              <a:gd name="connsiteY121" fmla="*/ 1088484 h 6858000"/>
              <a:gd name="connsiteX122" fmla="*/ 222058 w 1508539"/>
              <a:gd name="connsiteY122" fmla="*/ 1016103 h 6858000"/>
              <a:gd name="connsiteX123" fmla="*/ 223514 w 1508539"/>
              <a:gd name="connsiteY123" fmla="*/ 932283 h 6858000"/>
              <a:gd name="connsiteX124" fmla="*/ 225750 w 1508539"/>
              <a:gd name="connsiteY124" fmla="*/ 915925 h 6858000"/>
              <a:gd name="connsiteX125" fmla="*/ 218379 w 1508539"/>
              <a:gd name="connsiteY125" fmla="*/ 896999 h 6858000"/>
              <a:gd name="connsiteX126" fmla="*/ 187787 w 1508539"/>
              <a:gd name="connsiteY126" fmla="*/ 821517 h 6858000"/>
              <a:gd name="connsiteX127" fmla="*/ 166737 w 1508539"/>
              <a:gd name="connsiteY127" fmla="*/ 751353 h 6858000"/>
              <a:gd name="connsiteX128" fmla="*/ 166295 w 1508539"/>
              <a:gd name="connsiteY128" fmla="*/ 721230 h 6858000"/>
              <a:gd name="connsiteX129" fmla="*/ 151966 w 1508539"/>
              <a:gd name="connsiteY129" fmla="*/ 681659 h 6858000"/>
              <a:gd name="connsiteX130" fmla="*/ 137385 w 1508539"/>
              <a:gd name="connsiteY130" fmla="*/ 635218 h 6858000"/>
              <a:gd name="connsiteX131" fmla="*/ 142396 w 1508539"/>
              <a:gd name="connsiteY131" fmla="*/ 613763 h 6858000"/>
              <a:gd name="connsiteX132" fmla="*/ 128338 w 1508539"/>
              <a:gd name="connsiteY132" fmla="*/ 598582 h 6858000"/>
              <a:gd name="connsiteX133" fmla="*/ 128019 w 1508539"/>
              <a:gd name="connsiteY133" fmla="*/ 576846 h 6858000"/>
              <a:gd name="connsiteX134" fmla="*/ 107645 w 1508539"/>
              <a:gd name="connsiteY134" fmla="*/ 530055 h 6858000"/>
              <a:gd name="connsiteX135" fmla="*/ 106893 w 1508539"/>
              <a:gd name="connsiteY135" fmla="*/ 465389 h 6858000"/>
              <a:gd name="connsiteX136" fmla="*/ 89816 w 1508539"/>
              <a:gd name="connsiteY136" fmla="*/ 424699 h 6858000"/>
              <a:gd name="connsiteX137" fmla="*/ 90191 w 1508539"/>
              <a:gd name="connsiteY137" fmla="*/ 404917 h 6858000"/>
              <a:gd name="connsiteX138" fmla="*/ 70148 w 1508539"/>
              <a:gd name="connsiteY138" fmla="*/ 367211 h 6858000"/>
              <a:gd name="connsiteX139" fmla="*/ 36452 w 1508539"/>
              <a:gd name="connsiteY139" fmla="*/ 268519 h 6858000"/>
              <a:gd name="connsiteX140" fmla="*/ 23935 w 1508539"/>
              <a:gd name="connsiteY140" fmla="*/ 160886 h 6858000"/>
              <a:gd name="connsiteX141" fmla="*/ 19312 w 1508539"/>
              <a:gd name="connsiteY141" fmla="*/ 47336 h 6858000"/>
              <a:gd name="connsiteX142" fmla="*/ 0 w 1508539"/>
              <a:gd name="connsiteY142"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167342 w 1508539"/>
              <a:gd name="connsiteY10" fmla="*/ 6560598 h 6858000"/>
              <a:gd name="connsiteX11" fmla="*/ 201349 w 1508539"/>
              <a:gd name="connsiteY11" fmla="*/ 6530567 h 6858000"/>
              <a:gd name="connsiteX12" fmla="*/ 215389 w 1508539"/>
              <a:gd name="connsiteY12" fmla="*/ 6478062 h 6858000"/>
              <a:gd name="connsiteX13" fmla="*/ 226078 w 1508539"/>
              <a:gd name="connsiteY13" fmla="*/ 6460325 h 6858000"/>
              <a:gd name="connsiteX14" fmla="*/ 233311 w 1508539"/>
              <a:gd name="connsiteY14" fmla="*/ 6451488 h 6858000"/>
              <a:gd name="connsiteX15" fmla="*/ 234746 w 1508539"/>
              <a:gd name="connsiteY15" fmla="*/ 6451348 h 6858000"/>
              <a:gd name="connsiteX16" fmla="*/ 239104 w 1508539"/>
              <a:gd name="connsiteY16" fmla="*/ 6414240 h 6858000"/>
              <a:gd name="connsiteX17" fmla="*/ 241880 w 1508539"/>
              <a:gd name="connsiteY17" fmla="*/ 6384857 h 6858000"/>
              <a:gd name="connsiteX18" fmla="*/ 240591 w 1508539"/>
              <a:gd name="connsiteY18" fmla="*/ 6367510 h 6858000"/>
              <a:gd name="connsiteX19" fmla="*/ 244471 w 1508539"/>
              <a:gd name="connsiteY19" fmla="*/ 6349778 h 6858000"/>
              <a:gd name="connsiteX20" fmla="*/ 246136 w 1508539"/>
              <a:gd name="connsiteY20" fmla="*/ 6348250 h 6858000"/>
              <a:gd name="connsiteX21" fmla="*/ 262170 w 1508539"/>
              <a:gd name="connsiteY21" fmla="*/ 6281972 h 6858000"/>
              <a:gd name="connsiteX22" fmla="*/ 290557 w 1508539"/>
              <a:gd name="connsiteY22" fmla="*/ 6153037 h 6858000"/>
              <a:gd name="connsiteX23" fmla="*/ 314428 w 1508539"/>
              <a:gd name="connsiteY23" fmla="*/ 6113913 h 6858000"/>
              <a:gd name="connsiteX24" fmla="*/ 318721 w 1508539"/>
              <a:gd name="connsiteY24" fmla="*/ 6028119 h 6858000"/>
              <a:gd name="connsiteX25" fmla="*/ 363126 w 1508539"/>
              <a:gd name="connsiteY25" fmla="*/ 5934687 h 6858000"/>
              <a:gd name="connsiteX26" fmla="*/ 408411 w 1508539"/>
              <a:gd name="connsiteY26" fmla="*/ 5704905 h 6858000"/>
              <a:gd name="connsiteX27" fmla="*/ 431404 w 1508539"/>
              <a:gd name="connsiteY27" fmla="*/ 5665173 h 6858000"/>
              <a:gd name="connsiteX28" fmla="*/ 465121 w 1508539"/>
              <a:gd name="connsiteY28" fmla="*/ 5563435 h 6858000"/>
              <a:gd name="connsiteX29" fmla="*/ 494626 w 1508539"/>
              <a:gd name="connsiteY29" fmla="*/ 5476393 h 6858000"/>
              <a:gd name="connsiteX30" fmla="*/ 525819 w 1508539"/>
              <a:gd name="connsiteY30" fmla="*/ 5396260 h 6858000"/>
              <a:gd name="connsiteX31" fmla="*/ 541800 w 1508539"/>
              <a:gd name="connsiteY31" fmla="*/ 5330009 h 6858000"/>
              <a:gd name="connsiteX32" fmla="*/ 575293 w 1508539"/>
              <a:gd name="connsiteY32" fmla="*/ 5273739 h 6858000"/>
              <a:gd name="connsiteX33" fmla="*/ 584892 w 1508539"/>
              <a:gd name="connsiteY33" fmla="*/ 5241779 h 6858000"/>
              <a:gd name="connsiteX34" fmla="*/ 596118 w 1508539"/>
              <a:gd name="connsiteY34" fmla="*/ 5225268 h 6858000"/>
              <a:gd name="connsiteX35" fmla="*/ 597138 w 1508539"/>
              <a:gd name="connsiteY35" fmla="*/ 5217684 h 6858000"/>
              <a:gd name="connsiteX36" fmla="*/ 604479 w 1508539"/>
              <a:gd name="connsiteY36" fmla="*/ 5193377 h 6858000"/>
              <a:gd name="connsiteX37" fmla="*/ 607782 w 1508539"/>
              <a:gd name="connsiteY37" fmla="*/ 5179288 h 6858000"/>
              <a:gd name="connsiteX38" fmla="*/ 608766 w 1508539"/>
              <a:gd name="connsiteY38" fmla="*/ 5173621 h 6858000"/>
              <a:gd name="connsiteX39" fmla="*/ 604400 w 1508539"/>
              <a:gd name="connsiteY39" fmla="*/ 5159961 h 6858000"/>
              <a:gd name="connsiteX40" fmla="*/ 611077 w 1508539"/>
              <a:gd name="connsiteY40" fmla="*/ 5144295 h 6858000"/>
              <a:gd name="connsiteX41" fmla="*/ 608010 w 1508539"/>
              <a:gd name="connsiteY41" fmla="*/ 5125185 h 6858000"/>
              <a:gd name="connsiteX42" fmla="*/ 614840 w 1508539"/>
              <a:gd name="connsiteY42" fmla="*/ 5121884 h 6858000"/>
              <a:gd name="connsiteX43" fmla="*/ 621876 w 1508539"/>
              <a:gd name="connsiteY43" fmla="*/ 5067850 h 6858000"/>
              <a:gd name="connsiteX44" fmla="*/ 624607 w 1508539"/>
              <a:gd name="connsiteY44" fmla="*/ 5060861 h 6858000"/>
              <a:gd name="connsiteX45" fmla="*/ 621311 w 1508539"/>
              <a:gd name="connsiteY45" fmla="*/ 5034192 h 6858000"/>
              <a:gd name="connsiteX46" fmla="*/ 622865 w 1508539"/>
              <a:gd name="connsiteY46" fmla="*/ 4993030 h 6858000"/>
              <a:gd name="connsiteX47" fmla="*/ 629774 w 1508539"/>
              <a:gd name="connsiteY47" fmla="*/ 4946844 h 6858000"/>
              <a:gd name="connsiteX48" fmla="*/ 625630 w 1508539"/>
              <a:gd name="connsiteY48" fmla="*/ 4932692 h 6858000"/>
              <a:gd name="connsiteX49" fmla="*/ 641033 w 1508539"/>
              <a:gd name="connsiteY49" fmla="*/ 4858827 h 6858000"/>
              <a:gd name="connsiteX50" fmla="*/ 646936 w 1508539"/>
              <a:gd name="connsiteY50" fmla="*/ 4821170 h 6858000"/>
              <a:gd name="connsiteX51" fmla="*/ 651669 w 1508539"/>
              <a:gd name="connsiteY51" fmla="*/ 4780965 h 6858000"/>
              <a:gd name="connsiteX52" fmla="*/ 652962 w 1508539"/>
              <a:gd name="connsiteY52" fmla="*/ 4750867 h 6858000"/>
              <a:gd name="connsiteX53" fmla="*/ 650769 w 1508539"/>
              <a:gd name="connsiteY53" fmla="*/ 4690749 h 6858000"/>
              <a:gd name="connsiteX54" fmla="*/ 646249 w 1508539"/>
              <a:gd name="connsiteY54" fmla="*/ 4584173 h 6858000"/>
              <a:gd name="connsiteX55" fmla="*/ 641332 w 1508539"/>
              <a:gd name="connsiteY55" fmla="*/ 4444346 h 6858000"/>
              <a:gd name="connsiteX56" fmla="*/ 637897 w 1508539"/>
              <a:gd name="connsiteY56" fmla="*/ 4375228 h 6858000"/>
              <a:gd name="connsiteX57" fmla="*/ 618550 w 1508539"/>
              <a:gd name="connsiteY57" fmla="*/ 4214165 h 6858000"/>
              <a:gd name="connsiteX58" fmla="*/ 622623 w 1508539"/>
              <a:gd name="connsiteY58" fmla="*/ 4090296 h 6858000"/>
              <a:gd name="connsiteX59" fmla="*/ 607879 w 1508539"/>
              <a:gd name="connsiteY59" fmla="*/ 4033999 h 6858000"/>
              <a:gd name="connsiteX60" fmla="*/ 609028 w 1508539"/>
              <a:gd name="connsiteY60" fmla="*/ 4031933 h 6858000"/>
              <a:gd name="connsiteX61" fmla="*/ 607604 w 1508539"/>
              <a:gd name="connsiteY61" fmla="*/ 4013953 h 6858000"/>
              <a:gd name="connsiteX62" fmla="*/ 593899 w 1508539"/>
              <a:gd name="connsiteY62" fmla="*/ 3974753 h 6858000"/>
              <a:gd name="connsiteX63" fmla="*/ 595497 w 1508539"/>
              <a:gd name="connsiteY63" fmla="*/ 3969950 h 6858000"/>
              <a:gd name="connsiteX64" fmla="*/ 588919 w 1508539"/>
              <a:gd name="connsiteY64" fmla="*/ 3933779 h 6858000"/>
              <a:gd name="connsiteX65" fmla="*/ 590250 w 1508539"/>
              <a:gd name="connsiteY65" fmla="*/ 3933093 h 6858000"/>
              <a:gd name="connsiteX66" fmla="*/ 594604 w 1508539"/>
              <a:gd name="connsiteY66" fmla="*/ 3922082 h 6858000"/>
              <a:gd name="connsiteX67" fmla="*/ 599682 w 1508539"/>
              <a:gd name="connsiteY67" fmla="*/ 3901461 h 6858000"/>
              <a:gd name="connsiteX68" fmla="*/ 622276 w 1508539"/>
              <a:gd name="connsiteY68" fmla="*/ 3813873 h 6858000"/>
              <a:gd name="connsiteX69" fmla="*/ 621701 w 1508539"/>
              <a:gd name="connsiteY69" fmla="*/ 3806161 h 6858000"/>
              <a:gd name="connsiteX70" fmla="*/ 622008 w 1508539"/>
              <a:gd name="connsiteY70" fmla="*/ 3805957 h 6858000"/>
              <a:gd name="connsiteX71" fmla="*/ 622035 w 1508539"/>
              <a:gd name="connsiteY71" fmla="*/ 3797724 h 6858000"/>
              <a:gd name="connsiteX72" fmla="*/ 620650 w 1508539"/>
              <a:gd name="connsiteY72" fmla="*/ 3792098 h 6858000"/>
              <a:gd name="connsiteX73" fmla="*/ 619534 w 1508539"/>
              <a:gd name="connsiteY73" fmla="*/ 3777135 h 6858000"/>
              <a:gd name="connsiteX74" fmla="*/ 621267 w 1508539"/>
              <a:gd name="connsiteY74" fmla="*/ 3771656 h 6858000"/>
              <a:gd name="connsiteX75" fmla="*/ 625010 w 1508539"/>
              <a:gd name="connsiteY75" fmla="*/ 3769007 h 6858000"/>
              <a:gd name="connsiteX76" fmla="*/ 624476 w 1508539"/>
              <a:gd name="connsiteY76" fmla="*/ 3767709 h 6858000"/>
              <a:gd name="connsiteX77" fmla="*/ 633172 w 1508539"/>
              <a:gd name="connsiteY77" fmla="*/ 3738082 h 6858000"/>
              <a:gd name="connsiteX78" fmla="*/ 640518 w 1508539"/>
              <a:gd name="connsiteY78" fmla="*/ 3673397 h 6858000"/>
              <a:gd name="connsiteX79" fmla="*/ 639814 w 1508539"/>
              <a:gd name="connsiteY79" fmla="*/ 3637109 h 6858000"/>
              <a:gd name="connsiteX80" fmla="*/ 643257 w 1508539"/>
              <a:gd name="connsiteY80" fmla="*/ 3536883 h 6858000"/>
              <a:gd name="connsiteX81" fmla="*/ 650795 w 1508539"/>
              <a:gd name="connsiteY81" fmla="*/ 3435652 h 6858000"/>
              <a:gd name="connsiteX82" fmla="*/ 652466 w 1508539"/>
              <a:gd name="connsiteY82" fmla="*/ 3307769 h 6858000"/>
              <a:gd name="connsiteX83" fmla="*/ 670029 w 1508539"/>
              <a:gd name="connsiteY83" fmla="*/ 3250522 h 6858000"/>
              <a:gd name="connsiteX84" fmla="*/ 670454 w 1508539"/>
              <a:gd name="connsiteY84" fmla="*/ 3229163 h 6858000"/>
              <a:gd name="connsiteX85" fmla="*/ 672277 w 1508539"/>
              <a:gd name="connsiteY85" fmla="*/ 3217217 h 6858000"/>
              <a:gd name="connsiteX86" fmla="*/ 659112 w 1508539"/>
              <a:gd name="connsiteY86" fmla="*/ 3183755 h 6858000"/>
              <a:gd name="connsiteX87" fmla="*/ 659613 w 1508539"/>
              <a:gd name="connsiteY87" fmla="*/ 3178642 h 6858000"/>
              <a:gd name="connsiteX88" fmla="*/ 647213 w 1508539"/>
              <a:gd name="connsiteY88" fmla="*/ 3158586 h 6858000"/>
              <a:gd name="connsiteX89" fmla="*/ 632398 w 1508539"/>
              <a:gd name="connsiteY89" fmla="*/ 3129034 h 6858000"/>
              <a:gd name="connsiteX90" fmla="*/ 633063 w 1508539"/>
              <a:gd name="connsiteY90" fmla="*/ 3126682 h 6858000"/>
              <a:gd name="connsiteX91" fmla="*/ 623931 w 1508539"/>
              <a:gd name="connsiteY91" fmla="*/ 3114519 h 6858000"/>
              <a:gd name="connsiteX92" fmla="*/ 610540 w 1508539"/>
              <a:gd name="connsiteY92" fmla="*/ 3106272 h 6858000"/>
              <a:gd name="connsiteX93" fmla="*/ 583270 w 1508539"/>
              <a:gd name="connsiteY93" fmla="*/ 2958185 h 6858000"/>
              <a:gd name="connsiteX94" fmla="*/ 525884 w 1508539"/>
              <a:gd name="connsiteY94" fmla="*/ 2762989 h 6858000"/>
              <a:gd name="connsiteX95" fmla="*/ 474802 w 1508539"/>
              <a:gd name="connsiteY95" fmla="*/ 2554718 h 6858000"/>
              <a:gd name="connsiteX96" fmla="*/ 454896 w 1508539"/>
              <a:gd name="connsiteY96" fmla="*/ 2485734 h 6858000"/>
              <a:gd name="connsiteX97" fmla="*/ 445619 w 1508539"/>
              <a:gd name="connsiteY97" fmla="*/ 2447068 h 6858000"/>
              <a:gd name="connsiteX98" fmla="*/ 432580 w 1508539"/>
              <a:gd name="connsiteY98" fmla="*/ 2425819 h 6858000"/>
              <a:gd name="connsiteX99" fmla="*/ 438579 w 1508539"/>
              <a:gd name="connsiteY99" fmla="*/ 2402874 h 6858000"/>
              <a:gd name="connsiteX100" fmla="*/ 441191 w 1508539"/>
              <a:gd name="connsiteY100" fmla="*/ 2381443 h 6858000"/>
              <a:gd name="connsiteX101" fmla="*/ 417520 w 1508539"/>
              <a:gd name="connsiteY101" fmla="*/ 2261920 h 6858000"/>
              <a:gd name="connsiteX102" fmla="*/ 407407 w 1508539"/>
              <a:gd name="connsiteY102" fmla="*/ 2195378 h 6858000"/>
              <a:gd name="connsiteX103" fmla="*/ 391624 w 1508539"/>
              <a:gd name="connsiteY103" fmla="*/ 2155135 h 6858000"/>
              <a:gd name="connsiteX104" fmla="*/ 389082 w 1508539"/>
              <a:gd name="connsiteY104" fmla="*/ 2118008 h 6858000"/>
              <a:gd name="connsiteX105" fmla="*/ 390075 w 1508539"/>
              <a:gd name="connsiteY105" fmla="*/ 2050531 h 6858000"/>
              <a:gd name="connsiteX106" fmla="*/ 381881 w 1508539"/>
              <a:gd name="connsiteY106" fmla="*/ 1963269 h 6858000"/>
              <a:gd name="connsiteX107" fmla="*/ 363059 w 1508539"/>
              <a:gd name="connsiteY107" fmla="*/ 1906352 h 6858000"/>
              <a:gd name="connsiteX108" fmla="*/ 339616 w 1508539"/>
              <a:gd name="connsiteY108" fmla="*/ 1861531 h 6858000"/>
              <a:gd name="connsiteX109" fmla="*/ 293415 w 1508539"/>
              <a:gd name="connsiteY109" fmla="*/ 1732919 h 6858000"/>
              <a:gd name="connsiteX110" fmla="*/ 265726 w 1508539"/>
              <a:gd name="connsiteY110" fmla="*/ 1663540 h 6858000"/>
              <a:gd name="connsiteX111" fmla="*/ 264852 w 1508539"/>
              <a:gd name="connsiteY111" fmla="*/ 1615777 h 6858000"/>
              <a:gd name="connsiteX112" fmla="*/ 245647 w 1508539"/>
              <a:gd name="connsiteY112" fmla="*/ 1563678 h 6858000"/>
              <a:gd name="connsiteX113" fmla="*/ 258727 w 1508539"/>
              <a:gd name="connsiteY113" fmla="*/ 1519474 h 6858000"/>
              <a:gd name="connsiteX114" fmla="*/ 251469 w 1508539"/>
              <a:gd name="connsiteY114" fmla="*/ 1477995 h 6858000"/>
              <a:gd name="connsiteX115" fmla="*/ 237554 w 1508539"/>
              <a:gd name="connsiteY115" fmla="*/ 1373769 h 6858000"/>
              <a:gd name="connsiteX116" fmla="*/ 245861 w 1508539"/>
              <a:gd name="connsiteY116" fmla="*/ 1307086 h 6858000"/>
              <a:gd name="connsiteX117" fmla="*/ 247049 w 1508539"/>
              <a:gd name="connsiteY117" fmla="*/ 1189033 h 6858000"/>
              <a:gd name="connsiteX118" fmla="*/ 251734 w 1508539"/>
              <a:gd name="connsiteY118" fmla="*/ 1168288 h 6858000"/>
              <a:gd name="connsiteX119" fmla="*/ 244016 w 1508539"/>
              <a:gd name="connsiteY119" fmla="*/ 1142577 h 6858000"/>
              <a:gd name="connsiteX120" fmla="*/ 233322 w 1508539"/>
              <a:gd name="connsiteY120" fmla="*/ 1088484 h 6858000"/>
              <a:gd name="connsiteX121" fmla="*/ 222058 w 1508539"/>
              <a:gd name="connsiteY121" fmla="*/ 1016103 h 6858000"/>
              <a:gd name="connsiteX122" fmla="*/ 223514 w 1508539"/>
              <a:gd name="connsiteY122" fmla="*/ 932283 h 6858000"/>
              <a:gd name="connsiteX123" fmla="*/ 225750 w 1508539"/>
              <a:gd name="connsiteY123" fmla="*/ 915925 h 6858000"/>
              <a:gd name="connsiteX124" fmla="*/ 218379 w 1508539"/>
              <a:gd name="connsiteY124" fmla="*/ 896999 h 6858000"/>
              <a:gd name="connsiteX125" fmla="*/ 187787 w 1508539"/>
              <a:gd name="connsiteY125" fmla="*/ 821517 h 6858000"/>
              <a:gd name="connsiteX126" fmla="*/ 166737 w 1508539"/>
              <a:gd name="connsiteY126" fmla="*/ 751353 h 6858000"/>
              <a:gd name="connsiteX127" fmla="*/ 166295 w 1508539"/>
              <a:gd name="connsiteY127" fmla="*/ 721230 h 6858000"/>
              <a:gd name="connsiteX128" fmla="*/ 151966 w 1508539"/>
              <a:gd name="connsiteY128" fmla="*/ 681659 h 6858000"/>
              <a:gd name="connsiteX129" fmla="*/ 137385 w 1508539"/>
              <a:gd name="connsiteY129" fmla="*/ 635218 h 6858000"/>
              <a:gd name="connsiteX130" fmla="*/ 142396 w 1508539"/>
              <a:gd name="connsiteY130" fmla="*/ 613763 h 6858000"/>
              <a:gd name="connsiteX131" fmla="*/ 128338 w 1508539"/>
              <a:gd name="connsiteY131" fmla="*/ 598582 h 6858000"/>
              <a:gd name="connsiteX132" fmla="*/ 128019 w 1508539"/>
              <a:gd name="connsiteY132" fmla="*/ 576846 h 6858000"/>
              <a:gd name="connsiteX133" fmla="*/ 107645 w 1508539"/>
              <a:gd name="connsiteY133" fmla="*/ 530055 h 6858000"/>
              <a:gd name="connsiteX134" fmla="*/ 106893 w 1508539"/>
              <a:gd name="connsiteY134" fmla="*/ 465389 h 6858000"/>
              <a:gd name="connsiteX135" fmla="*/ 89816 w 1508539"/>
              <a:gd name="connsiteY135" fmla="*/ 424699 h 6858000"/>
              <a:gd name="connsiteX136" fmla="*/ 90191 w 1508539"/>
              <a:gd name="connsiteY136" fmla="*/ 404917 h 6858000"/>
              <a:gd name="connsiteX137" fmla="*/ 70148 w 1508539"/>
              <a:gd name="connsiteY137" fmla="*/ 367211 h 6858000"/>
              <a:gd name="connsiteX138" fmla="*/ 36452 w 1508539"/>
              <a:gd name="connsiteY138" fmla="*/ 268519 h 6858000"/>
              <a:gd name="connsiteX139" fmla="*/ 23935 w 1508539"/>
              <a:gd name="connsiteY139" fmla="*/ 160886 h 6858000"/>
              <a:gd name="connsiteX140" fmla="*/ 19312 w 1508539"/>
              <a:gd name="connsiteY140" fmla="*/ 47336 h 6858000"/>
              <a:gd name="connsiteX141" fmla="*/ 0 w 1508539"/>
              <a:gd name="connsiteY141"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3411 w 1508539"/>
              <a:gd name="connsiteY6" fmla="*/ 6638036 h 6858000"/>
              <a:gd name="connsiteX7" fmla="*/ 164248 w 1508539"/>
              <a:gd name="connsiteY7" fmla="*/ 6574442 h 6858000"/>
              <a:gd name="connsiteX8" fmla="*/ 164588 w 1508539"/>
              <a:gd name="connsiteY8" fmla="*/ 6568530 h 6858000"/>
              <a:gd name="connsiteX9" fmla="*/ 166997 w 1508539"/>
              <a:gd name="connsiteY9" fmla="*/ 6560674 h 6858000"/>
              <a:gd name="connsiteX10" fmla="*/ 201349 w 1508539"/>
              <a:gd name="connsiteY10" fmla="*/ 6530567 h 6858000"/>
              <a:gd name="connsiteX11" fmla="*/ 215389 w 1508539"/>
              <a:gd name="connsiteY11" fmla="*/ 6478062 h 6858000"/>
              <a:gd name="connsiteX12" fmla="*/ 226078 w 1508539"/>
              <a:gd name="connsiteY12" fmla="*/ 6460325 h 6858000"/>
              <a:gd name="connsiteX13" fmla="*/ 233311 w 1508539"/>
              <a:gd name="connsiteY13" fmla="*/ 6451488 h 6858000"/>
              <a:gd name="connsiteX14" fmla="*/ 234746 w 1508539"/>
              <a:gd name="connsiteY14" fmla="*/ 6451348 h 6858000"/>
              <a:gd name="connsiteX15" fmla="*/ 239104 w 1508539"/>
              <a:gd name="connsiteY15" fmla="*/ 6414240 h 6858000"/>
              <a:gd name="connsiteX16" fmla="*/ 241880 w 1508539"/>
              <a:gd name="connsiteY16" fmla="*/ 6384857 h 6858000"/>
              <a:gd name="connsiteX17" fmla="*/ 240591 w 1508539"/>
              <a:gd name="connsiteY17" fmla="*/ 6367510 h 6858000"/>
              <a:gd name="connsiteX18" fmla="*/ 244471 w 1508539"/>
              <a:gd name="connsiteY18" fmla="*/ 6349778 h 6858000"/>
              <a:gd name="connsiteX19" fmla="*/ 246136 w 1508539"/>
              <a:gd name="connsiteY19" fmla="*/ 6348250 h 6858000"/>
              <a:gd name="connsiteX20" fmla="*/ 262170 w 1508539"/>
              <a:gd name="connsiteY20" fmla="*/ 6281972 h 6858000"/>
              <a:gd name="connsiteX21" fmla="*/ 290557 w 1508539"/>
              <a:gd name="connsiteY21" fmla="*/ 6153037 h 6858000"/>
              <a:gd name="connsiteX22" fmla="*/ 314428 w 1508539"/>
              <a:gd name="connsiteY22" fmla="*/ 6113913 h 6858000"/>
              <a:gd name="connsiteX23" fmla="*/ 318721 w 1508539"/>
              <a:gd name="connsiteY23" fmla="*/ 6028119 h 6858000"/>
              <a:gd name="connsiteX24" fmla="*/ 363126 w 1508539"/>
              <a:gd name="connsiteY24" fmla="*/ 5934687 h 6858000"/>
              <a:gd name="connsiteX25" fmla="*/ 408411 w 1508539"/>
              <a:gd name="connsiteY25" fmla="*/ 5704905 h 6858000"/>
              <a:gd name="connsiteX26" fmla="*/ 431404 w 1508539"/>
              <a:gd name="connsiteY26" fmla="*/ 5665173 h 6858000"/>
              <a:gd name="connsiteX27" fmla="*/ 465121 w 1508539"/>
              <a:gd name="connsiteY27" fmla="*/ 5563435 h 6858000"/>
              <a:gd name="connsiteX28" fmla="*/ 494626 w 1508539"/>
              <a:gd name="connsiteY28" fmla="*/ 5476393 h 6858000"/>
              <a:gd name="connsiteX29" fmla="*/ 525819 w 1508539"/>
              <a:gd name="connsiteY29" fmla="*/ 5396260 h 6858000"/>
              <a:gd name="connsiteX30" fmla="*/ 541800 w 1508539"/>
              <a:gd name="connsiteY30" fmla="*/ 5330009 h 6858000"/>
              <a:gd name="connsiteX31" fmla="*/ 575293 w 1508539"/>
              <a:gd name="connsiteY31" fmla="*/ 5273739 h 6858000"/>
              <a:gd name="connsiteX32" fmla="*/ 584892 w 1508539"/>
              <a:gd name="connsiteY32" fmla="*/ 5241779 h 6858000"/>
              <a:gd name="connsiteX33" fmla="*/ 596118 w 1508539"/>
              <a:gd name="connsiteY33" fmla="*/ 5225268 h 6858000"/>
              <a:gd name="connsiteX34" fmla="*/ 597138 w 1508539"/>
              <a:gd name="connsiteY34" fmla="*/ 5217684 h 6858000"/>
              <a:gd name="connsiteX35" fmla="*/ 604479 w 1508539"/>
              <a:gd name="connsiteY35" fmla="*/ 5193377 h 6858000"/>
              <a:gd name="connsiteX36" fmla="*/ 607782 w 1508539"/>
              <a:gd name="connsiteY36" fmla="*/ 5179288 h 6858000"/>
              <a:gd name="connsiteX37" fmla="*/ 608766 w 1508539"/>
              <a:gd name="connsiteY37" fmla="*/ 5173621 h 6858000"/>
              <a:gd name="connsiteX38" fmla="*/ 604400 w 1508539"/>
              <a:gd name="connsiteY38" fmla="*/ 5159961 h 6858000"/>
              <a:gd name="connsiteX39" fmla="*/ 611077 w 1508539"/>
              <a:gd name="connsiteY39" fmla="*/ 5144295 h 6858000"/>
              <a:gd name="connsiteX40" fmla="*/ 608010 w 1508539"/>
              <a:gd name="connsiteY40" fmla="*/ 5125185 h 6858000"/>
              <a:gd name="connsiteX41" fmla="*/ 614840 w 1508539"/>
              <a:gd name="connsiteY41" fmla="*/ 5121884 h 6858000"/>
              <a:gd name="connsiteX42" fmla="*/ 621876 w 1508539"/>
              <a:gd name="connsiteY42" fmla="*/ 5067850 h 6858000"/>
              <a:gd name="connsiteX43" fmla="*/ 624607 w 1508539"/>
              <a:gd name="connsiteY43" fmla="*/ 5060861 h 6858000"/>
              <a:gd name="connsiteX44" fmla="*/ 621311 w 1508539"/>
              <a:gd name="connsiteY44" fmla="*/ 5034192 h 6858000"/>
              <a:gd name="connsiteX45" fmla="*/ 622865 w 1508539"/>
              <a:gd name="connsiteY45" fmla="*/ 4993030 h 6858000"/>
              <a:gd name="connsiteX46" fmla="*/ 629774 w 1508539"/>
              <a:gd name="connsiteY46" fmla="*/ 4946844 h 6858000"/>
              <a:gd name="connsiteX47" fmla="*/ 625630 w 1508539"/>
              <a:gd name="connsiteY47" fmla="*/ 4932692 h 6858000"/>
              <a:gd name="connsiteX48" fmla="*/ 641033 w 1508539"/>
              <a:gd name="connsiteY48" fmla="*/ 4858827 h 6858000"/>
              <a:gd name="connsiteX49" fmla="*/ 646936 w 1508539"/>
              <a:gd name="connsiteY49" fmla="*/ 4821170 h 6858000"/>
              <a:gd name="connsiteX50" fmla="*/ 651669 w 1508539"/>
              <a:gd name="connsiteY50" fmla="*/ 4780965 h 6858000"/>
              <a:gd name="connsiteX51" fmla="*/ 652962 w 1508539"/>
              <a:gd name="connsiteY51" fmla="*/ 4750867 h 6858000"/>
              <a:gd name="connsiteX52" fmla="*/ 650769 w 1508539"/>
              <a:gd name="connsiteY52" fmla="*/ 4690749 h 6858000"/>
              <a:gd name="connsiteX53" fmla="*/ 646249 w 1508539"/>
              <a:gd name="connsiteY53" fmla="*/ 4584173 h 6858000"/>
              <a:gd name="connsiteX54" fmla="*/ 641332 w 1508539"/>
              <a:gd name="connsiteY54" fmla="*/ 4444346 h 6858000"/>
              <a:gd name="connsiteX55" fmla="*/ 637897 w 1508539"/>
              <a:gd name="connsiteY55" fmla="*/ 4375228 h 6858000"/>
              <a:gd name="connsiteX56" fmla="*/ 618550 w 1508539"/>
              <a:gd name="connsiteY56" fmla="*/ 4214165 h 6858000"/>
              <a:gd name="connsiteX57" fmla="*/ 622623 w 1508539"/>
              <a:gd name="connsiteY57" fmla="*/ 4090296 h 6858000"/>
              <a:gd name="connsiteX58" fmla="*/ 607879 w 1508539"/>
              <a:gd name="connsiteY58" fmla="*/ 4033999 h 6858000"/>
              <a:gd name="connsiteX59" fmla="*/ 609028 w 1508539"/>
              <a:gd name="connsiteY59" fmla="*/ 4031933 h 6858000"/>
              <a:gd name="connsiteX60" fmla="*/ 607604 w 1508539"/>
              <a:gd name="connsiteY60" fmla="*/ 4013953 h 6858000"/>
              <a:gd name="connsiteX61" fmla="*/ 593899 w 1508539"/>
              <a:gd name="connsiteY61" fmla="*/ 3974753 h 6858000"/>
              <a:gd name="connsiteX62" fmla="*/ 595497 w 1508539"/>
              <a:gd name="connsiteY62" fmla="*/ 3969950 h 6858000"/>
              <a:gd name="connsiteX63" fmla="*/ 588919 w 1508539"/>
              <a:gd name="connsiteY63" fmla="*/ 3933779 h 6858000"/>
              <a:gd name="connsiteX64" fmla="*/ 590250 w 1508539"/>
              <a:gd name="connsiteY64" fmla="*/ 3933093 h 6858000"/>
              <a:gd name="connsiteX65" fmla="*/ 594604 w 1508539"/>
              <a:gd name="connsiteY65" fmla="*/ 3922082 h 6858000"/>
              <a:gd name="connsiteX66" fmla="*/ 599682 w 1508539"/>
              <a:gd name="connsiteY66" fmla="*/ 3901461 h 6858000"/>
              <a:gd name="connsiteX67" fmla="*/ 622276 w 1508539"/>
              <a:gd name="connsiteY67" fmla="*/ 3813873 h 6858000"/>
              <a:gd name="connsiteX68" fmla="*/ 621701 w 1508539"/>
              <a:gd name="connsiteY68" fmla="*/ 3806161 h 6858000"/>
              <a:gd name="connsiteX69" fmla="*/ 622008 w 1508539"/>
              <a:gd name="connsiteY69" fmla="*/ 3805957 h 6858000"/>
              <a:gd name="connsiteX70" fmla="*/ 622035 w 1508539"/>
              <a:gd name="connsiteY70" fmla="*/ 3797724 h 6858000"/>
              <a:gd name="connsiteX71" fmla="*/ 620650 w 1508539"/>
              <a:gd name="connsiteY71" fmla="*/ 3792098 h 6858000"/>
              <a:gd name="connsiteX72" fmla="*/ 619534 w 1508539"/>
              <a:gd name="connsiteY72" fmla="*/ 3777135 h 6858000"/>
              <a:gd name="connsiteX73" fmla="*/ 621267 w 1508539"/>
              <a:gd name="connsiteY73" fmla="*/ 3771656 h 6858000"/>
              <a:gd name="connsiteX74" fmla="*/ 625010 w 1508539"/>
              <a:gd name="connsiteY74" fmla="*/ 3769007 h 6858000"/>
              <a:gd name="connsiteX75" fmla="*/ 624476 w 1508539"/>
              <a:gd name="connsiteY75" fmla="*/ 3767709 h 6858000"/>
              <a:gd name="connsiteX76" fmla="*/ 633172 w 1508539"/>
              <a:gd name="connsiteY76" fmla="*/ 3738082 h 6858000"/>
              <a:gd name="connsiteX77" fmla="*/ 640518 w 1508539"/>
              <a:gd name="connsiteY77" fmla="*/ 3673397 h 6858000"/>
              <a:gd name="connsiteX78" fmla="*/ 639814 w 1508539"/>
              <a:gd name="connsiteY78" fmla="*/ 3637109 h 6858000"/>
              <a:gd name="connsiteX79" fmla="*/ 643257 w 1508539"/>
              <a:gd name="connsiteY79" fmla="*/ 3536883 h 6858000"/>
              <a:gd name="connsiteX80" fmla="*/ 650795 w 1508539"/>
              <a:gd name="connsiteY80" fmla="*/ 3435652 h 6858000"/>
              <a:gd name="connsiteX81" fmla="*/ 652466 w 1508539"/>
              <a:gd name="connsiteY81" fmla="*/ 3307769 h 6858000"/>
              <a:gd name="connsiteX82" fmla="*/ 670029 w 1508539"/>
              <a:gd name="connsiteY82" fmla="*/ 3250522 h 6858000"/>
              <a:gd name="connsiteX83" fmla="*/ 670454 w 1508539"/>
              <a:gd name="connsiteY83" fmla="*/ 3229163 h 6858000"/>
              <a:gd name="connsiteX84" fmla="*/ 672277 w 1508539"/>
              <a:gd name="connsiteY84" fmla="*/ 3217217 h 6858000"/>
              <a:gd name="connsiteX85" fmla="*/ 659112 w 1508539"/>
              <a:gd name="connsiteY85" fmla="*/ 3183755 h 6858000"/>
              <a:gd name="connsiteX86" fmla="*/ 659613 w 1508539"/>
              <a:gd name="connsiteY86" fmla="*/ 3178642 h 6858000"/>
              <a:gd name="connsiteX87" fmla="*/ 647213 w 1508539"/>
              <a:gd name="connsiteY87" fmla="*/ 3158586 h 6858000"/>
              <a:gd name="connsiteX88" fmla="*/ 632398 w 1508539"/>
              <a:gd name="connsiteY88" fmla="*/ 3129034 h 6858000"/>
              <a:gd name="connsiteX89" fmla="*/ 633063 w 1508539"/>
              <a:gd name="connsiteY89" fmla="*/ 3126682 h 6858000"/>
              <a:gd name="connsiteX90" fmla="*/ 623931 w 1508539"/>
              <a:gd name="connsiteY90" fmla="*/ 3114519 h 6858000"/>
              <a:gd name="connsiteX91" fmla="*/ 610540 w 1508539"/>
              <a:gd name="connsiteY91" fmla="*/ 3106272 h 6858000"/>
              <a:gd name="connsiteX92" fmla="*/ 583270 w 1508539"/>
              <a:gd name="connsiteY92" fmla="*/ 2958185 h 6858000"/>
              <a:gd name="connsiteX93" fmla="*/ 525884 w 1508539"/>
              <a:gd name="connsiteY93" fmla="*/ 2762989 h 6858000"/>
              <a:gd name="connsiteX94" fmla="*/ 474802 w 1508539"/>
              <a:gd name="connsiteY94" fmla="*/ 2554718 h 6858000"/>
              <a:gd name="connsiteX95" fmla="*/ 454896 w 1508539"/>
              <a:gd name="connsiteY95" fmla="*/ 2485734 h 6858000"/>
              <a:gd name="connsiteX96" fmla="*/ 445619 w 1508539"/>
              <a:gd name="connsiteY96" fmla="*/ 2447068 h 6858000"/>
              <a:gd name="connsiteX97" fmla="*/ 432580 w 1508539"/>
              <a:gd name="connsiteY97" fmla="*/ 2425819 h 6858000"/>
              <a:gd name="connsiteX98" fmla="*/ 438579 w 1508539"/>
              <a:gd name="connsiteY98" fmla="*/ 2402874 h 6858000"/>
              <a:gd name="connsiteX99" fmla="*/ 441191 w 1508539"/>
              <a:gd name="connsiteY99" fmla="*/ 2381443 h 6858000"/>
              <a:gd name="connsiteX100" fmla="*/ 417520 w 1508539"/>
              <a:gd name="connsiteY100" fmla="*/ 2261920 h 6858000"/>
              <a:gd name="connsiteX101" fmla="*/ 407407 w 1508539"/>
              <a:gd name="connsiteY101" fmla="*/ 2195378 h 6858000"/>
              <a:gd name="connsiteX102" fmla="*/ 391624 w 1508539"/>
              <a:gd name="connsiteY102" fmla="*/ 2155135 h 6858000"/>
              <a:gd name="connsiteX103" fmla="*/ 389082 w 1508539"/>
              <a:gd name="connsiteY103" fmla="*/ 2118008 h 6858000"/>
              <a:gd name="connsiteX104" fmla="*/ 390075 w 1508539"/>
              <a:gd name="connsiteY104" fmla="*/ 2050531 h 6858000"/>
              <a:gd name="connsiteX105" fmla="*/ 381881 w 1508539"/>
              <a:gd name="connsiteY105" fmla="*/ 1963269 h 6858000"/>
              <a:gd name="connsiteX106" fmla="*/ 363059 w 1508539"/>
              <a:gd name="connsiteY106" fmla="*/ 1906352 h 6858000"/>
              <a:gd name="connsiteX107" fmla="*/ 339616 w 1508539"/>
              <a:gd name="connsiteY107" fmla="*/ 1861531 h 6858000"/>
              <a:gd name="connsiteX108" fmla="*/ 293415 w 1508539"/>
              <a:gd name="connsiteY108" fmla="*/ 1732919 h 6858000"/>
              <a:gd name="connsiteX109" fmla="*/ 265726 w 1508539"/>
              <a:gd name="connsiteY109" fmla="*/ 1663540 h 6858000"/>
              <a:gd name="connsiteX110" fmla="*/ 264852 w 1508539"/>
              <a:gd name="connsiteY110" fmla="*/ 1615777 h 6858000"/>
              <a:gd name="connsiteX111" fmla="*/ 245647 w 1508539"/>
              <a:gd name="connsiteY111" fmla="*/ 1563678 h 6858000"/>
              <a:gd name="connsiteX112" fmla="*/ 258727 w 1508539"/>
              <a:gd name="connsiteY112" fmla="*/ 1519474 h 6858000"/>
              <a:gd name="connsiteX113" fmla="*/ 251469 w 1508539"/>
              <a:gd name="connsiteY113" fmla="*/ 1477995 h 6858000"/>
              <a:gd name="connsiteX114" fmla="*/ 237554 w 1508539"/>
              <a:gd name="connsiteY114" fmla="*/ 1373769 h 6858000"/>
              <a:gd name="connsiteX115" fmla="*/ 245861 w 1508539"/>
              <a:gd name="connsiteY115" fmla="*/ 1307086 h 6858000"/>
              <a:gd name="connsiteX116" fmla="*/ 247049 w 1508539"/>
              <a:gd name="connsiteY116" fmla="*/ 1189033 h 6858000"/>
              <a:gd name="connsiteX117" fmla="*/ 251734 w 1508539"/>
              <a:gd name="connsiteY117" fmla="*/ 1168288 h 6858000"/>
              <a:gd name="connsiteX118" fmla="*/ 244016 w 1508539"/>
              <a:gd name="connsiteY118" fmla="*/ 1142577 h 6858000"/>
              <a:gd name="connsiteX119" fmla="*/ 233322 w 1508539"/>
              <a:gd name="connsiteY119" fmla="*/ 1088484 h 6858000"/>
              <a:gd name="connsiteX120" fmla="*/ 222058 w 1508539"/>
              <a:gd name="connsiteY120" fmla="*/ 1016103 h 6858000"/>
              <a:gd name="connsiteX121" fmla="*/ 223514 w 1508539"/>
              <a:gd name="connsiteY121" fmla="*/ 932283 h 6858000"/>
              <a:gd name="connsiteX122" fmla="*/ 225750 w 1508539"/>
              <a:gd name="connsiteY122" fmla="*/ 915925 h 6858000"/>
              <a:gd name="connsiteX123" fmla="*/ 218379 w 1508539"/>
              <a:gd name="connsiteY123" fmla="*/ 896999 h 6858000"/>
              <a:gd name="connsiteX124" fmla="*/ 187787 w 1508539"/>
              <a:gd name="connsiteY124" fmla="*/ 821517 h 6858000"/>
              <a:gd name="connsiteX125" fmla="*/ 166737 w 1508539"/>
              <a:gd name="connsiteY125" fmla="*/ 751353 h 6858000"/>
              <a:gd name="connsiteX126" fmla="*/ 166295 w 1508539"/>
              <a:gd name="connsiteY126" fmla="*/ 721230 h 6858000"/>
              <a:gd name="connsiteX127" fmla="*/ 151966 w 1508539"/>
              <a:gd name="connsiteY127" fmla="*/ 681659 h 6858000"/>
              <a:gd name="connsiteX128" fmla="*/ 137385 w 1508539"/>
              <a:gd name="connsiteY128" fmla="*/ 635218 h 6858000"/>
              <a:gd name="connsiteX129" fmla="*/ 142396 w 1508539"/>
              <a:gd name="connsiteY129" fmla="*/ 613763 h 6858000"/>
              <a:gd name="connsiteX130" fmla="*/ 128338 w 1508539"/>
              <a:gd name="connsiteY130" fmla="*/ 598582 h 6858000"/>
              <a:gd name="connsiteX131" fmla="*/ 128019 w 1508539"/>
              <a:gd name="connsiteY131" fmla="*/ 576846 h 6858000"/>
              <a:gd name="connsiteX132" fmla="*/ 107645 w 1508539"/>
              <a:gd name="connsiteY132" fmla="*/ 530055 h 6858000"/>
              <a:gd name="connsiteX133" fmla="*/ 106893 w 1508539"/>
              <a:gd name="connsiteY133" fmla="*/ 465389 h 6858000"/>
              <a:gd name="connsiteX134" fmla="*/ 89816 w 1508539"/>
              <a:gd name="connsiteY134" fmla="*/ 424699 h 6858000"/>
              <a:gd name="connsiteX135" fmla="*/ 90191 w 1508539"/>
              <a:gd name="connsiteY135" fmla="*/ 404917 h 6858000"/>
              <a:gd name="connsiteX136" fmla="*/ 70148 w 1508539"/>
              <a:gd name="connsiteY136" fmla="*/ 367211 h 6858000"/>
              <a:gd name="connsiteX137" fmla="*/ 36452 w 1508539"/>
              <a:gd name="connsiteY137" fmla="*/ 268519 h 6858000"/>
              <a:gd name="connsiteX138" fmla="*/ 23935 w 1508539"/>
              <a:gd name="connsiteY138" fmla="*/ 160886 h 6858000"/>
              <a:gd name="connsiteX139" fmla="*/ 19312 w 1508539"/>
              <a:gd name="connsiteY139" fmla="*/ 47336 h 6858000"/>
              <a:gd name="connsiteX140" fmla="*/ 0 w 1508539"/>
              <a:gd name="connsiteY140"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64248 w 1508539"/>
              <a:gd name="connsiteY6" fmla="*/ 6574442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6674 w 1508539"/>
              <a:gd name="connsiteY5" fmla="*/ 6696999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28010 w 1508539"/>
              <a:gd name="connsiteY4" fmla="*/ 6751578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31404 w 1508539"/>
              <a:gd name="connsiteY25" fmla="*/ 566517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494626 w 1508539"/>
              <a:gd name="connsiteY27" fmla="*/ 5476393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139560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133885 w 1508539"/>
              <a:gd name="connsiteY4" fmla="*/ 6729139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149611 w 1508539"/>
              <a:gd name="connsiteY5" fmla="*/ 6666145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170123 w 1508539"/>
              <a:gd name="connsiteY6" fmla="*/ 6608101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166997 w 1508539"/>
              <a:gd name="connsiteY8" fmla="*/ 6560674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164588 w 1508539"/>
              <a:gd name="connsiteY7" fmla="*/ 656853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40301 w 1508539"/>
              <a:gd name="connsiteY8" fmla="*/ 657260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201349 w 1508539"/>
              <a:gd name="connsiteY9" fmla="*/ 653056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215389 w 1508539"/>
              <a:gd name="connsiteY10" fmla="*/ 6478062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234746 w 1508539"/>
              <a:gd name="connsiteY13" fmla="*/ 6451348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233311 w 1508539"/>
              <a:gd name="connsiteY12" fmla="*/ 6451488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226078 w 1508539"/>
              <a:gd name="connsiteY11" fmla="*/ 6460325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504057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239104 w 1508539"/>
              <a:gd name="connsiteY14" fmla="*/ 6414240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262170 w 1508539"/>
              <a:gd name="connsiteY19" fmla="*/ 6281972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246136 w 1508539"/>
              <a:gd name="connsiteY18" fmla="*/ 6348250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63126 w 1508539"/>
              <a:gd name="connsiteY23" fmla="*/ 5934687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290557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14428 w 1508539"/>
              <a:gd name="connsiteY21" fmla="*/ 6113913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1872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244471 w 1508539"/>
              <a:gd name="connsiteY17" fmla="*/ 6349778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240591 w 1508539"/>
              <a:gd name="connsiteY16" fmla="*/ 6367510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241880 w 1508539"/>
              <a:gd name="connsiteY15" fmla="*/ 6384857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25289 w 1508539"/>
              <a:gd name="connsiteY10" fmla="*/ 6525770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16634 w 1508539"/>
              <a:gd name="connsiteY14" fmla="*/ 6346654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08411 w 1508539"/>
              <a:gd name="connsiteY24" fmla="*/ 5704905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386351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392003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394739 w 1508539"/>
              <a:gd name="connsiteY21" fmla="*/ 6090059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43784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55284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267342 w 1508539"/>
              <a:gd name="connsiteY6" fmla="*/ 6683638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0 w 1508539"/>
              <a:gd name="connsiteY0" fmla="*/ 0 h 6858000"/>
              <a:gd name="connsiteX1" fmla="*/ 1508539 w 1508539"/>
              <a:gd name="connsiteY1" fmla="*/ 0 h 6858000"/>
              <a:gd name="connsiteX2" fmla="*/ 1508539 w 1508539"/>
              <a:gd name="connsiteY2" fmla="*/ 6858000 h 6858000"/>
              <a:gd name="connsiteX3" fmla="*/ 245233 w 1508539"/>
              <a:gd name="connsiteY3" fmla="*/ 6857735 h 6858000"/>
              <a:gd name="connsiteX4" fmla="*/ 281826 w 1508539"/>
              <a:gd name="connsiteY4" fmla="*/ 6776847 h 6858000"/>
              <a:gd name="connsiteX5" fmla="*/ 293326 w 1508539"/>
              <a:gd name="connsiteY5" fmla="*/ 6737706 h 6858000"/>
              <a:gd name="connsiteX6" fmla="*/ 318065 w 1508539"/>
              <a:gd name="connsiteY6" fmla="*/ 6691589 h 6858000"/>
              <a:gd name="connsiteX7" fmla="*/ 295622 w 1508539"/>
              <a:gd name="connsiteY7" fmla="*/ 6659970 h 6858000"/>
              <a:gd name="connsiteX8" fmla="*/ 310713 w 1508539"/>
              <a:gd name="connsiteY8" fmla="*/ 6636211 h 6858000"/>
              <a:gd name="connsiteX9" fmla="*/ 328157 w 1508539"/>
              <a:gd name="connsiteY9" fmla="*/ 6594177 h 6858000"/>
              <a:gd name="connsiteX10" fmla="*/ 342197 w 1508539"/>
              <a:gd name="connsiteY10" fmla="*/ 6557575 h 6858000"/>
              <a:gd name="connsiteX11" fmla="*/ 395154 w 1508539"/>
              <a:gd name="connsiteY11" fmla="*/ 6492130 h 6858000"/>
              <a:gd name="connsiteX12" fmla="*/ 410841 w 1508539"/>
              <a:gd name="connsiteY12" fmla="*/ 6431610 h 6858000"/>
              <a:gd name="connsiteX13" fmla="*/ 454546 w 1508539"/>
              <a:gd name="connsiteY13" fmla="*/ 6379786 h 6858000"/>
              <a:gd name="connsiteX14" fmla="*/ 437769 w 1508539"/>
              <a:gd name="connsiteY14" fmla="*/ 6334727 h 6858000"/>
              <a:gd name="connsiteX15" fmla="*/ 415184 w 1508539"/>
              <a:gd name="connsiteY15" fmla="*/ 6313295 h 6858000"/>
              <a:gd name="connsiteX16" fmla="*/ 422348 w 1508539"/>
              <a:gd name="connsiteY16" fmla="*/ 6280046 h 6858000"/>
              <a:gd name="connsiteX17" fmla="*/ 405093 w 1508539"/>
              <a:gd name="connsiteY17" fmla="*/ 6270265 h 6858000"/>
              <a:gd name="connsiteX18" fmla="*/ 432121 w 1508539"/>
              <a:gd name="connsiteY18" fmla="*/ 6252834 h 6858000"/>
              <a:gd name="connsiteX19" fmla="*/ 410113 w 1508539"/>
              <a:gd name="connsiteY19" fmla="*/ 6202459 h 6858000"/>
              <a:gd name="connsiteX20" fmla="*/ 408911 w 1508539"/>
              <a:gd name="connsiteY20" fmla="*/ 6153037 h 6858000"/>
              <a:gd name="connsiteX21" fmla="*/ 424326 w 1508539"/>
              <a:gd name="connsiteY21" fmla="*/ 6078132 h 6858000"/>
              <a:gd name="connsiteX22" fmla="*/ 411713 w 1508539"/>
              <a:gd name="connsiteY22" fmla="*/ 6028119 h 6858000"/>
              <a:gd name="connsiteX23" fmla="*/ 396942 w 1508539"/>
              <a:gd name="connsiteY23" fmla="*/ 5926735 h 6858000"/>
              <a:gd name="connsiteX24" fmla="*/ 446454 w 1508539"/>
              <a:gd name="connsiteY24" fmla="*/ 5712857 h 6858000"/>
              <a:gd name="connsiteX25" fmla="*/ 425529 w 1508539"/>
              <a:gd name="connsiteY25" fmla="*/ 5676393 h 6858000"/>
              <a:gd name="connsiteX26" fmla="*/ 465121 w 1508539"/>
              <a:gd name="connsiteY26" fmla="*/ 5563435 h 6858000"/>
              <a:gd name="connsiteX27" fmla="*/ 512251 w 1508539"/>
              <a:gd name="connsiteY27" fmla="*/ 5437125 h 6858000"/>
              <a:gd name="connsiteX28" fmla="*/ 525819 w 1508539"/>
              <a:gd name="connsiteY28" fmla="*/ 5396260 h 6858000"/>
              <a:gd name="connsiteX29" fmla="*/ 541800 w 1508539"/>
              <a:gd name="connsiteY29" fmla="*/ 5330009 h 6858000"/>
              <a:gd name="connsiteX30" fmla="*/ 575293 w 1508539"/>
              <a:gd name="connsiteY30" fmla="*/ 5273739 h 6858000"/>
              <a:gd name="connsiteX31" fmla="*/ 584892 w 1508539"/>
              <a:gd name="connsiteY31" fmla="*/ 5241779 h 6858000"/>
              <a:gd name="connsiteX32" fmla="*/ 596118 w 1508539"/>
              <a:gd name="connsiteY32" fmla="*/ 5225268 h 6858000"/>
              <a:gd name="connsiteX33" fmla="*/ 597138 w 1508539"/>
              <a:gd name="connsiteY33" fmla="*/ 5217684 h 6858000"/>
              <a:gd name="connsiteX34" fmla="*/ 604479 w 1508539"/>
              <a:gd name="connsiteY34" fmla="*/ 5193377 h 6858000"/>
              <a:gd name="connsiteX35" fmla="*/ 607782 w 1508539"/>
              <a:gd name="connsiteY35" fmla="*/ 5179288 h 6858000"/>
              <a:gd name="connsiteX36" fmla="*/ 608766 w 1508539"/>
              <a:gd name="connsiteY36" fmla="*/ 5173621 h 6858000"/>
              <a:gd name="connsiteX37" fmla="*/ 604400 w 1508539"/>
              <a:gd name="connsiteY37" fmla="*/ 5159961 h 6858000"/>
              <a:gd name="connsiteX38" fmla="*/ 611077 w 1508539"/>
              <a:gd name="connsiteY38" fmla="*/ 5144295 h 6858000"/>
              <a:gd name="connsiteX39" fmla="*/ 608010 w 1508539"/>
              <a:gd name="connsiteY39" fmla="*/ 5125185 h 6858000"/>
              <a:gd name="connsiteX40" fmla="*/ 614840 w 1508539"/>
              <a:gd name="connsiteY40" fmla="*/ 5121884 h 6858000"/>
              <a:gd name="connsiteX41" fmla="*/ 621876 w 1508539"/>
              <a:gd name="connsiteY41" fmla="*/ 5067850 h 6858000"/>
              <a:gd name="connsiteX42" fmla="*/ 624607 w 1508539"/>
              <a:gd name="connsiteY42" fmla="*/ 5060861 h 6858000"/>
              <a:gd name="connsiteX43" fmla="*/ 621311 w 1508539"/>
              <a:gd name="connsiteY43" fmla="*/ 5034192 h 6858000"/>
              <a:gd name="connsiteX44" fmla="*/ 622865 w 1508539"/>
              <a:gd name="connsiteY44" fmla="*/ 4993030 h 6858000"/>
              <a:gd name="connsiteX45" fmla="*/ 629774 w 1508539"/>
              <a:gd name="connsiteY45" fmla="*/ 4946844 h 6858000"/>
              <a:gd name="connsiteX46" fmla="*/ 625630 w 1508539"/>
              <a:gd name="connsiteY46" fmla="*/ 4932692 h 6858000"/>
              <a:gd name="connsiteX47" fmla="*/ 641033 w 1508539"/>
              <a:gd name="connsiteY47" fmla="*/ 4858827 h 6858000"/>
              <a:gd name="connsiteX48" fmla="*/ 646936 w 1508539"/>
              <a:gd name="connsiteY48" fmla="*/ 4821170 h 6858000"/>
              <a:gd name="connsiteX49" fmla="*/ 651669 w 1508539"/>
              <a:gd name="connsiteY49" fmla="*/ 4780965 h 6858000"/>
              <a:gd name="connsiteX50" fmla="*/ 652962 w 1508539"/>
              <a:gd name="connsiteY50" fmla="*/ 4750867 h 6858000"/>
              <a:gd name="connsiteX51" fmla="*/ 650769 w 1508539"/>
              <a:gd name="connsiteY51" fmla="*/ 4690749 h 6858000"/>
              <a:gd name="connsiteX52" fmla="*/ 646249 w 1508539"/>
              <a:gd name="connsiteY52" fmla="*/ 4584173 h 6858000"/>
              <a:gd name="connsiteX53" fmla="*/ 641332 w 1508539"/>
              <a:gd name="connsiteY53" fmla="*/ 4444346 h 6858000"/>
              <a:gd name="connsiteX54" fmla="*/ 637897 w 1508539"/>
              <a:gd name="connsiteY54" fmla="*/ 4375228 h 6858000"/>
              <a:gd name="connsiteX55" fmla="*/ 618550 w 1508539"/>
              <a:gd name="connsiteY55" fmla="*/ 4214165 h 6858000"/>
              <a:gd name="connsiteX56" fmla="*/ 622623 w 1508539"/>
              <a:gd name="connsiteY56" fmla="*/ 4090296 h 6858000"/>
              <a:gd name="connsiteX57" fmla="*/ 607879 w 1508539"/>
              <a:gd name="connsiteY57" fmla="*/ 4033999 h 6858000"/>
              <a:gd name="connsiteX58" fmla="*/ 609028 w 1508539"/>
              <a:gd name="connsiteY58" fmla="*/ 4031933 h 6858000"/>
              <a:gd name="connsiteX59" fmla="*/ 607604 w 1508539"/>
              <a:gd name="connsiteY59" fmla="*/ 4013953 h 6858000"/>
              <a:gd name="connsiteX60" fmla="*/ 593899 w 1508539"/>
              <a:gd name="connsiteY60" fmla="*/ 3974753 h 6858000"/>
              <a:gd name="connsiteX61" fmla="*/ 595497 w 1508539"/>
              <a:gd name="connsiteY61" fmla="*/ 3969950 h 6858000"/>
              <a:gd name="connsiteX62" fmla="*/ 588919 w 1508539"/>
              <a:gd name="connsiteY62" fmla="*/ 3933779 h 6858000"/>
              <a:gd name="connsiteX63" fmla="*/ 590250 w 1508539"/>
              <a:gd name="connsiteY63" fmla="*/ 3933093 h 6858000"/>
              <a:gd name="connsiteX64" fmla="*/ 594604 w 1508539"/>
              <a:gd name="connsiteY64" fmla="*/ 3922082 h 6858000"/>
              <a:gd name="connsiteX65" fmla="*/ 599682 w 1508539"/>
              <a:gd name="connsiteY65" fmla="*/ 3901461 h 6858000"/>
              <a:gd name="connsiteX66" fmla="*/ 622276 w 1508539"/>
              <a:gd name="connsiteY66" fmla="*/ 3813873 h 6858000"/>
              <a:gd name="connsiteX67" fmla="*/ 621701 w 1508539"/>
              <a:gd name="connsiteY67" fmla="*/ 3806161 h 6858000"/>
              <a:gd name="connsiteX68" fmla="*/ 622008 w 1508539"/>
              <a:gd name="connsiteY68" fmla="*/ 3805957 h 6858000"/>
              <a:gd name="connsiteX69" fmla="*/ 622035 w 1508539"/>
              <a:gd name="connsiteY69" fmla="*/ 3797724 h 6858000"/>
              <a:gd name="connsiteX70" fmla="*/ 620650 w 1508539"/>
              <a:gd name="connsiteY70" fmla="*/ 3792098 h 6858000"/>
              <a:gd name="connsiteX71" fmla="*/ 619534 w 1508539"/>
              <a:gd name="connsiteY71" fmla="*/ 3777135 h 6858000"/>
              <a:gd name="connsiteX72" fmla="*/ 621267 w 1508539"/>
              <a:gd name="connsiteY72" fmla="*/ 3771656 h 6858000"/>
              <a:gd name="connsiteX73" fmla="*/ 625010 w 1508539"/>
              <a:gd name="connsiteY73" fmla="*/ 3769007 h 6858000"/>
              <a:gd name="connsiteX74" fmla="*/ 624476 w 1508539"/>
              <a:gd name="connsiteY74" fmla="*/ 3767709 h 6858000"/>
              <a:gd name="connsiteX75" fmla="*/ 633172 w 1508539"/>
              <a:gd name="connsiteY75" fmla="*/ 3738082 h 6858000"/>
              <a:gd name="connsiteX76" fmla="*/ 640518 w 1508539"/>
              <a:gd name="connsiteY76" fmla="*/ 3673397 h 6858000"/>
              <a:gd name="connsiteX77" fmla="*/ 639814 w 1508539"/>
              <a:gd name="connsiteY77" fmla="*/ 3637109 h 6858000"/>
              <a:gd name="connsiteX78" fmla="*/ 643257 w 1508539"/>
              <a:gd name="connsiteY78" fmla="*/ 3536883 h 6858000"/>
              <a:gd name="connsiteX79" fmla="*/ 650795 w 1508539"/>
              <a:gd name="connsiteY79" fmla="*/ 3435652 h 6858000"/>
              <a:gd name="connsiteX80" fmla="*/ 652466 w 1508539"/>
              <a:gd name="connsiteY80" fmla="*/ 3307769 h 6858000"/>
              <a:gd name="connsiteX81" fmla="*/ 670029 w 1508539"/>
              <a:gd name="connsiteY81" fmla="*/ 3250522 h 6858000"/>
              <a:gd name="connsiteX82" fmla="*/ 670454 w 1508539"/>
              <a:gd name="connsiteY82" fmla="*/ 3229163 h 6858000"/>
              <a:gd name="connsiteX83" fmla="*/ 672277 w 1508539"/>
              <a:gd name="connsiteY83" fmla="*/ 3217217 h 6858000"/>
              <a:gd name="connsiteX84" fmla="*/ 659112 w 1508539"/>
              <a:gd name="connsiteY84" fmla="*/ 3183755 h 6858000"/>
              <a:gd name="connsiteX85" fmla="*/ 659613 w 1508539"/>
              <a:gd name="connsiteY85" fmla="*/ 3178642 h 6858000"/>
              <a:gd name="connsiteX86" fmla="*/ 647213 w 1508539"/>
              <a:gd name="connsiteY86" fmla="*/ 3158586 h 6858000"/>
              <a:gd name="connsiteX87" fmla="*/ 632398 w 1508539"/>
              <a:gd name="connsiteY87" fmla="*/ 3129034 h 6858000"/>
              <a:gd name="connsiteX88" fmla="*/ 633063 w 1508539"/>
              <a:gd name="connsiteY88" fmla="*/ 3126682 h 6858000"/>
              <a:gd name="connsiteX89" fmla="*/ 623931 w 1508539"/>
              <a:gd name="connsiteY89" fmla="*/ 3114519 h 6858000"/>
              <a:gd name="connsiteX90" fmla="*/ 610540 w 1508539"/>
              <a:gd name="connsiteY90" fmla="*/ 3106272 h 6858000"/>
              <a:gd name="connsiteX91" fmla="*/ 583270 w 1508539"/>
              <a:gd name="connsiteY91" fmla="*/ 2958185 h 6858000"/>
              <a:gd name="connsiteX92" fmla="*/ 525884 w 1508539"/>
              <a:gd name="connsiteY92" fmla="*/ 2762989 h 6858000"/>
              <a:gd name="connsiteX93" fmla="*/ 474802 w 1508539"/>
              <a:gd name="connsiteY93" fmla="*/ 2554718 h 6858000"/>
              <a:gd name="connsiteX94" fmla="*/ 454896 w 1508539"/>
              <a:gd name="connsiteY94" fmla="*/ 2485734 h 6858000"/>
              <a:gd name="connsiteX95" fmla="*/ 445619 w 1508539"/>
              <a:gd name="connsiteY95" fmla="*/ 2447068 h 6858000"/>
              <a:gd name="connsiteX96" fmla="*/ 432580 w 1508539"/>
              <a:gd name="connsiteY96" fmla="*/ 2425819 h 6858000"/>
              <a:gd name="connsiteX97" fmla="*/ 438579 w 1508539"/>
              <a:gd name="connsiteY97" fmla="*/ 2402874 h 6858000"/>
              <a:gd name="connsiteX98" fmla="*/ 441191 w 1508539"/>
              <a:gd name="connsiteY98" fmla="*/ 2381443 h 6858000"/>
              <a:gd name="connsiteX99" fmla="*/ 417520 w 1508539"/>
              <a:gd name="connsiteY99" fmla="*/ 2261920 h 6858000"/>
              <a:gd name="connsiteX100" fmla="*/ 407407 w 1508539"/>
              <a:gd name="connsiteY100" fmla="*/ 2195378 h 6858000"/>
              <a:gd name="connsiteX101" fmla="*/ 391624 w 1508539"/>
              <a:gd name="connsiteY101" fmla="*/ 2155135 h 6858000"/>
              <a:gd name="connsiteX102" fmla="*/ 389082 w 1508539"/>
              <a:gd name="connsiteY102" fmla="*/ 2118008 h 6858000"/>
              <a:gd name="connsiteX103" fmla="*/ 390075 w 1508539"/>
              <a:gd name="connsiteY103" fmla="*/ 2050531 h 6858000"/>
              <a:gd name="connsiteX104" fmla="*/ 381881 w 1508539"/>
              <a:gd name="connsiteY104" fmla="*/ 1963269 h 6858000"/>
              <a:gd name="connsiteX105" fmla="*/ 363059 w 1508539"/>
              <a:gd name="connsiteY105" fmla="*/ 1906352 h 6858000"/>
              <a:gd name="connsiteX106" fmla="*/ 339616 w 1508539"/>
              <a:gd name="connsiteY106" fmla="*/ 1861531 h 6858000"/>
              <a:gd name="connsiteX107" fmla="*/ 293415 w 1508539"/>
              <a:gd name="connsiteY107" fmla="*/ 1732919 h 6858000"/>
              <a:gd name="connsiteX108" fmla="*/ 265726 w 1508539"/>
              <a:gd name="connsiteY108" fmla="*/ 1663540 h 6858000"/>
              <a:gd name="connsiteX109" fmla="*/ 264852 w 1508539"/>
              <a:gd name="connsiteY109" fmla="*/ 1615777 h 6858000"/>
              <a:gd name="connsiteX110" fmla="*/ 245647 w 1508539"/>
              <a:gd name="connsiteY110" fmla="*/ 1563678 h 6858000"/>
              <a:gd name="connsiteX111" fmla="*/ 258727 w 1508539"/>
              <a:gd name="connsiteY111" fmla="*/ 1519474 h 6858000"/>
              <a:gd name="connsiteX112" fmla="*/ 251469 w 1508539"/>
              <a:gd name="connsiteY112" fmla="*/ 1477995 h 6858000"/>
              <a:gd name="connsiteX113" fmla="*/ 237554 w 1508539"/>
              <a:gd name="connsiteY113" fmla="*/ 1373769 h 6858000"/>
              <a:gd name="connsiteX114" fmla="*/ 245861 w 1508539"/>
              <a:gd name="connsiteY114" fmla="*/ 1307086 h 6858000"/>
              <a:gd name="connsiteX115" fmla="*/ 247049 w 1508539"/>
              <a:gd name="connsiteY115" fmla="*/ 1189033 h 6858000"/>
              <a:gd name="connsiteX116" fmla="*/ 251734 w 1508539"/>
              <a:gd name="connsiteY116" fmla="*/ 1168288 h 6858000"/>
              <a:gd name="connsiteX117" fmla="*/ 244016 w 1508539"/>
              <a:gd name="connsiteY117" fmla="*/ 1142577 h 6858000"/>
              <a:gd name="connsiteX118" fmla="*/ 233322 w 1508539"/>
              <a:gd name="connsiteY118" fmla="*/ 1088484 h 6858000"/>
              <a:gd name="connsiteX119" fmla="*/ 222058 w 1508539"/>
              <a:gd name="connsiteY119" fmla="*/ 1016103 h 6858000"/>
              <a:gd name="connsiteX120" fmla="*/ 223514 w 1508539"/>
              <a:gd name="connsiteY120" fmla="*/ 932283 h 6858000"/>
              <a:gd name="connsiteX121" fmla="*/ 225750 w 1508539"/>
              <a:gd name="connsiteY121" fmla="*/ 915925 h 6858000"/>
              <a:gd name="connsiteX122" fmla="*/ 218379 w 1508539"/>
              <a:gd name="connsiteY122" fmla="*/ 896999 h 6858000"/>
              <a:gd name="connsiteX123" fmla="*/ 187787 w 1508539"/>
              <a:gd name="connsiteY123" fmla="*/ 821517 h 6858000"/>
              <a:gd name="connsiteX124" fmla="*/ 166737 w 1508539"/>
              <a:gd name="connsiteY124" fmla="*/ 751353 h 6858000"/>
              <a:gd name="connsiteX125" fmla="*/ 166295 w 1508539"/>
              <a:gd name="connsiteY125" fmla="*/ 721230 h 6858000"/>
              <a:gd name="connsiteX126" fmla="*/ 151966 w 1508539"/>
              <a:gd name="connsiteY126" fmla="*/ 681659 h 6858000"/>
              <a:gd name="connsiteX127" fmla="*/ 137385 w 1508539"/>
              <a:gd name="connsiteY127" fmla="*/ 635218 h 6858000"/>
              <a:gd name="connsiteX128" fmla="*/ 142396 w 1508539"/>
              <a:gd name="connsiteY128" fmla="*/ 613763 h 6858000"/>
              <a:gd name="connsiteX129" fmla="*/ 128338 w 1508539"/>
              <a:gd name="connsiteY129" fmla="*/ 598582 h 6858000"/>
              <a:gd name="connsiteX130" fmla="*/ 128019 w 1508539"/>
              <a:gd name="connsiteY130" fmla="*/ 576846 h 6858000"/>
              <a:gd name="connsiteX131" fmla="*/ 107645 w 1508539"/>
              <a:gd name="connsiteY131" fmla="*/ 530055 h 6858000"/>
              <a:gd name="connsiteX132" fmla="*/ 106893 w 1508539"/>
              <a:gd name="connsiteY132" fmla="*/ 465389 h 6858000"/>
              <a:gd name="connsiteX133" fmla="*/ 89816 w 1508539"/>
              <a:gd name="connsiteY133" fmla="*/ 424699 h 6858000"/>
              <a:gd name="connsiteX134" fmla="*/ 90191 w 1508539"/>
              <a:gd name="connsiteY134" fmla="*/ 404917 h 6858000"/>
              <a:gd name="connsiteX135" fmla="*/ 70148 w 1508539"/>
              <a:gd name="connsiteY135" fmla="*/ 367211 h 6858000"/>
              <a:gd name="connsiteX136" fmla="*/ 36452 w 1508539"/>
              <a:gd name="connsiteY136" fmla="*/ 268519 h 6858000"/>
              <a:gd name="connsiteX137" fmla="*/ 23935 w 1508539"/>
              <a:gd name="connsiteY137" fmla="*/ 160886 h 6858000"/>
              <a:gd name="connsiteX138" fmla="*/ 19312 w 1508539"/>
              <a:gd name="connsiteY138" fmla="*/ 47336 h 6858000"/>
              <a:gd name="connsiteX139" fmla="*/ 0 w 1508539"/>
              <a:gd name="connsiteY139" fmla="*/ 0 h 6858000"/>
              <a:gd name="connsiteX0" fmla="*/ 164830 w 1491612"/>
              <a:gd name="connsiteY0" fmla="*/ 0 h 6858000"/>
              <a:gd name="connsiteX1" fmla="*/ 1491612 w 1491612"/>
              <a:gd name="connsiteY1" fmla="*/ 0 h 6858000"/>
              <a:gd name="connsiteX2" fmla="*/ 1491612 w 1491612"/>
              <a:gd name="connsiteY2" fmla="*/ 6858000 h 6858000"/>
              <a:gd name="connsiteX3" fmla="*/ 228306 w 1491612"/>
              <a:gd name="connsiteY3" fmla="*/ 6857735 h 6858000"/>
              <a:gd name="connsiteX4" fmla="*/ 264899 w 1491612"/>
              <a:gd name="connsiteY4" fmla="*/ 6776847 h 6858000"/>
              <a:gd name="connsiteX5" fmla="*/ 276399 w 1491612"/>
              <a:gd name="connsiteY5" fmla="*/ 6737706 h 6858000"/>
              <a:gd name="connsiteX6" fmla="*/ 301138 w 1491612"/>
              <a:gd name="connsiteY6" fmla="*/ 6691589 h 6858000"/>
              <a:gd name="connsiteX7" fmla="*/ 278695 w 1491612"/>
              <a:gd name="connsiteY7" fmla="*/ 6659970 h 6858000"/>
              <a:gd name="connsiteX8" fmla="*/ 293786 w 1491612"/>
              <a:gd name="connsiteY8" fmla="*/ 6636211 h 6858000"/>
              <a:gd name="connsiteX9" fmla="*/ 311230 w 1491612"/>
              <a:gd name="connsiteY9" fmla="*/ 6594177 h 6858000"/>
              <a:gd name="connsiteX10" fmla="*/ 325270 w 1491612"/>
              <a:gd name="connsiteY10" fmla="*/ 6557575 h 6858000"/>
              <a:gd name="connsiteX11" fmla="*/ 378227 w 1491612"/>
              <a:gd name="connsiteY11" fmla="*/ 6492130 h 6858000"/>
              <a:gd name="connsiteX12" fmla="*/ 393914 w 1491612"/>
              <a:gd name="connsiteY12" fmla="*/ 6431610 h 6858000"/>
              <a:gd name="connsiteX13" fmla="*/ 437619 w 1491612"/>
              <a:gd name="connsiteY13" fmla="*/ 6379786 h 6858000"/>
              <a:gd name="connsiteX14" fmla="*/ 420842 w 1491612"/>
              <a:gd name="connsiteY14" fmla="*/ 6334727 h 6858000"/>
              <a:gd name="connsiteX15" fmla="*/ 398257 w 1491612"/>
              <a:gd name="connsiteY15" fmla="*/ 6313295 h 6858000"/>
              <a:gd name="connsiteX16" fmla="*/ 405421 w 1491612"/>
              <a:gd name="connsiteY16" fmla="*/ 6280046 h 6858000"/>
              <a:gd name="connsiteX17" fmla="*/ 388166 w 1491612"/>
              <a:gd name="connsiteY17" fmla="*/ 6270265 h 6858000"/>
              <a:gd name="connsiteX18" fmla="*/ 415194 w 1491612"/>
              <a:gd name="connsiteY18" fmla="*/ 6252834 h 6858000"/>
              <a:gd name="connsiteX19" fmla="*/ 393186 w 1491612"/>
              <a:gd name="connsiteY19" fmla="*/ 6202459 h 6858000"/>
              <a:gd name="connsiteX20" fmla="*/ 391984 w 1491612"/>
              <a:gd name="connsiteY20" fmla="*/ 6153037 h 6858000"/>
              <a:gd name="connsiteX21" fmla="*/ 407399 w 1491612"/>
              <a:gd name="connsiteY21" fmla="*/ 6078132 h 6858000"/>
              <a:gd name="connsiteX22" fmla="*/ 394786 w 1491612"/>
              <a:gd name="connsiteY22" fmla="*/ 6028119 h 6858000"/>
              <a:gd name="connsiteX23" fmla="*/ 380015 w 1491612"/>
              <a:gd name="connsiteY23" fmla="*/ 5926735 h 6858000"/>
              <a:gd name="connsiteX24" fmla="*/ 429527 w 1491612"/>
              <a:gd name="connsiteY24" fmla="*/ 5712857 h 6858000"/>
              <a:gd name="connsiteX25" fmla="*/ 408602 w 1491612"/>
              <a:gd name="connsiteY25" fmla="*/ 5676393 h 6858000"/>
              <a:gd name="connsiteX26" fmla="*/ 448194 w 1491612"/>
              <a:gd name="connsiteY26" fmla="*/ 5563435 h 6858000"/>
              <a:gd name="connsiteX27" fmla="*/ 495324 w 1491612"/>
              <a:gd name="connsiteY27" fmla="*/ 5437125 h 6858000"/>
              <a:gd name="connsiteX28" fmla="*/ 508892 w 1491612"/>
              <a:gd name="connsiteY28" fmla="*/ 5396260 h 6858000"/>
              <a:gd name="connsiteX29" fmla="*/ 524873 w 1491612"/>
              <a:gd name="connsiteY29" fmla="*/ 5330009 h 6858000"/>
              <a:gd name="connsiteX30" fmla="*/ 558366 w 1491612"/>
              <a:gd name="connsiteY30" fmla="*/ 5273739 h 6858000"/>
              <a:gd name="connsiteX31" fmla="*/ 567965 w 1491612"/>
              <a:gd name="connsiteY31" fmla="*/ 5241779 h 6858000"/>
              <a:gd name="connsiteX32" fmla="*/ 579191 w 1491612"/>
              <a:gd name="connsiteY32" fmla="*/ 5225268 h 6858000"/>
              <a:gd name="connsiteX33" fmla="*/ 580211 w 1491612"/>
              <a:gd name="connsiteY33" fmla="*/ 5217684 h 6858000"/>
              <a:gd name="connsiteX34" fmla="*/ 587552 w 1491612"/>
              <a:gd name="connsiteY34" fmla="*/ 5193377 h 6858000"/>
              <a:gd name="connsiteX35" fmla="*/ 590855 w 1491612"/>
              <a:gd name="connsiteY35" fmla="*/ 5179288 h 6858000"/>
              <a:gd name="connsiteX36" fmla="*/ 591839 w 1491612"/>
              <a:gd name="connsiteY36" fmla="*/ 5173621 h 6858000"/>
              <a:gd name="connsiteX37" fmla="*/ 587473 w 1491612"/>
              <a:gd name="connsiteY37" fmla="*/ 5159961 h 6858000"/>
              <a:gd name="connsiteX38" fmla="*/ 594150 w 1491612"/>
              <a:gd name="connsiteY38" fmla="*/ 5144295 h 6858000"/>
              <a:gd name="connsiteX39" fmla="*/ 591083 w 1491612"/>
              <a:gd name="connsiteY39" fmla="*/ 5125185 h 6858000"/>
              <a:gd name="connsiteX40" fmla="*/ 597913 w 1491612"/>
              <a:gd name="connsiteY40" fmla="*/ 5121884 h 6858000"/>
              <a:gd name="connsiteX41" fmla="*/ 604949 w 1491612"/>
              <a:gd name="connsiteY41" fmla="*/ 5067850 h 6858000"/>
              <a:gd name="connsiteX42" fmla="*/ 607680 w 1491612"/>
              <a:gd name="connsiteY42" fmla="*/ 5060861 h 6858000"/>
              <a:gd name="connsiteX43" fmla="*/ 604384 w 1491612"/>
              <a:gd name="connsiteY43" fmla="*/ 5034192 h 6858000"/>
              <a:gd name="connsiteX44" fmla="*/ 605938 w 1491612"/>
              <a:gd name="connsiteY44" fmla="*/ 4993030 h 6858000"/>
              <a:gd name="connsiteX45" fmla="*/ 612847 w 1491612"/>
              <a:gd name="connsiteY45" fmla="*/ 4946844 h 6858000"/>
              <a:gd name="connsiteX46" fmla="*/ 608703 w 1491612"/>
              <a:gd name="connsiteY46" fmla="*/ 4932692 h 6858000"/>
              <a:gd name="connsiteX47" fmla="*/ 624106 w 1491612"/>
              <a:gd name="connsiteY47" fmla="*/ 4858827 h 6858000"/>
              <a:gd name="connsiteX48" fmla="*/ 630009 w 1491612"/>
              <a:gd name="connsiteY48" fmla="*/ 4821170 h 6858000"/>
              <a:gd name="connsiteX49" fmla="*/ 634742 w 1491612"/>
              <a:gd name="connsiteY49" fmla="*/ 4780965 h 6858000"/>
              <a:gd name="connsiteX50" fmla="*/ 636035 w 1491612"/>
              <a:gd name="connsiteY50" fmla="*/ 4750867 h 6858000"/>
              <a:gd name="connsiteX51" fmla="*/ 633842 w 1491612"/>
              <a:gd name="connsiteY51" fmla="*/ 4690749 h 6858000"/>
              <a:gd name="connsiteX52" fmla="*/ 629322 w 1491612"/>
              <a:gd name="connsiteY52" fmla="*/ 4584173 h 6858000"/>
              <a:gd name="connsiteX53" fmla="*/ 624405 w 1491612"/>
              <a:gd name="connsiteY53" fmla="*/ 4444346 h 6858000"/>
              <a:gd name="connsiteX54" fmla="*/ 620970 w 1491612"/>
              <a:gd name="connsiteY54" fmla="*/ 4375228 h 6858000"/>
              <a:gd name="connsiteX55" fmla="*/ 601623 w 1491612"/>
              <a:gd name="connsiteY55" fmla="*/ 4214165 h 6858000"/>
              <a:gd name="connsiteX56" fmla="*/ 605696 w 1491612"/>
              <a:gd name="connsiteY56" fmla="*/ 4090296 h 6858000"/>
              <a:gd name="connsiteX57" fmla="*/ 590952 w 1491612"/>
              <a:gd name="connsiteY57" fmla="*/ 4033999 h 6858000"/>
              <a:gd name="connsiteX58" fmla="*/ 592101 w 1491612"/>
              <a:gd name="connsiteY58" fmla="*/ 4031933 h 6858000"/>
              <a:gd name="connsiteX59" fmla="*/ 590677 w 1491612"/>
              <a:gd name="connsiteY59" fmla="*/ 4013953 h 6858000"/>
              <a:gd name="connsiteX60" fmla="*/ 576972 w 1491612"/>
              <a:gd name="connsiteY60" fmla="*/ 3974753 h 6858000"/>
              <a:gd name="connsiteX61" fmla="*/ 578570 w 1491612"/>
              <a:gd name="connsiteY61" fmla="*/ 3969950 h 6858000"/>
              <a:gd name="connsiteX62" fmla="*/ 571992 w 1491612"/>
              <a:gd name="connsiteY62" fmla="*/ 3933779 h 6858000"/>
              <a:gd name="connsiteX63" fmla="*/ 573323 w 1491612"/>
              <a:gd name="connsiteY63" fmla="*/ 3933093 h 6858000"/>
              <a:gd name="connsiteX64" fmla="*/ 577677 w 1491612"/>
              <a:gd name="connsiteY64" fmla="*/ 3922082 h 6858000"/>
              <a:gd name="connsiteX65" fmla="*/ 582755 w 1491612"/>
              <a:gd name="connsiteY65" fmla="*/ 3901461 h 6858000"/>
              <a:gd name="connsiteX66" fmla="*/ 605349 w 1491612"/>
              <a:gd name="connsiteY66" fmla="*/ 3813873 h 6858000"/>
              <a:gd name="connsiteX67" fmla="*/ 604774 w 1491612"/>
              <a:gd name="connsiteY67" fmla="*/ 3806161 h 6858000"/>
              <a:gd name="connsiteX68" fmla="*/ 605081 w 1491612"/>
              <a:gd name="connsiteY68" fmla="*/ 3805957 h 6858000"/>
              <a:gd name="connsiteX69" fmla="*/ 605108 w 1491612"/>
              <a:gd name="connsiteY69" fmla="*/ 3797724 h 6858000"/>
              <a:gd name="connsiteX70" fmla="*/ 603723 w 1491612"/>
              <a:gd name="connsiteY70" fmla="*/ 3792098 h 6858000"/>
              <a:gd name="connsiteX71" fmla="*/ 602607 w 1491612"/>
              <a:gd name="connsiteY71" fmla="*/ 3777135 h 6858000"/>
              <a:gd name="connsiteX72" fmla="*/ 604340 w 1491612"/>
              <a:gd name="connsiteY72" fmla="*/ 3771656 h 6858000"/>
              <a:gd name="connsiteX73" fmla="*/ 608083 w 1491612"/>
              <a:gd name="connsiteY73" fmla="*/ 3769007 h 6858000"/>
              <a:gd name="connsiteX74" fmla="*/ 607549 w 1491612"/>
              <a:gd name="connsiteY74" fmla="*/ 3767709 h 6858000"/>
              <a:gd name="connsiteX75" fmla="*/ 616245 w 1491612"/>
              <a:gd name="connsiteY75" fmla="*/ 3738082 h 6858000"/>
              <a:gd name="connsiteX76" fmla="*/ 623591 w 1491612"/>
              <a:gd name="connsiteY76" fmla="*/ 3673397 h 6858000"/>
              <a:gd name="connsiteX77" fmla="*/ 622887 w 1491612"/>
              <a:gd name="connsiteY77" fmla="*/ 3637109 h 6858000"/>
              <a:gd name="connsiteX78" fmla="*/ 626330 w 1491612"/>
              <a:gd name="connsiteY78" fmla="*/ 3536883 h 6858000"/>
              <a:gd name="connsiteX79" fmla="*/ 633868 w 1491612"/>
              <a:gd name="connsiteY79" fmla="*/ 3435652 h 6858000"/>
              <a:gd name="connsiteX80" fmla="*/ 635539 w 1491612"/>
              <a:gd name="connsiteY80" fmla="*/ 3307769 h 6858000"/>
              <a:gd name="connsiteX81" fmla="*/ 653102 w 1491612"/>
              <a:gd name="connsiteY81" fmla="*/ 3250522 h 6858000"/>
              <a:gd name="connsiteX82" fmla="*/ 653527 w 1491612"/>
              <a:gd name="connsiteY82" fmla="*/ 3229163 h 6858000"/>
              <a:gd name="connsiteX83" fmla="*/ 655350 w 1491612"/>
              <a:gd name="connsiteY83" fmla="*/ 3217217 h 6858000"/>
              <a:gd name="connsiteX84" fmla="*/ 642185 w 1491612"/>
              <a:gd name="connsiteY84" fmla="*/ 3183755 h 6858000"/>
              <a:gd name="connsiteX85" fmla="*/ 642686 w 1491612"/>
              <a:gd name="connsiteY85" fmla="*/ 3178642 h 6858000"/>
              <a:gd name="connsiteX86" fmla="*/ 630286 w 1491612"/>
              <a:gd name="connsiteY86" fmla="*/ 3158586 h 6858000"/>
              <a:gd name="connsiteX87" fmla="*/ 615471 w 1491612"/>
              <a:gd name="connsiteY87" fmla="*/ 3129034 h 6858000"/>
              <a:gd name="connsiteX88" fmla="*/ 616136 w 1491612"/>
              <a:gd name="connsiteY88" fmla="*/ 3126682 h 6858000"/>
              <a:gd name="connsiteX89" fmla="*/ 607004 w 1491612"/>
              <a:gd name="connsiteY89" fmla="*/ 3114519 h 6858000"/>
              <a:gd name="connsiteX90" fmla="*/ 593613 w 1491612"/>
              <a:gd name="connsiteY90" fmla="*/ 3106272 h 6858000"/>
              <a:gd name="connsiteX91" fmla="*/ 566343 w 1491612"/>
              <a:gd name="connsiteY91" fmla="*/ 2958185 h 6858000"/>
              <a:gd name="connsiteX92" fmla="*/ 508957 w 1491612"/>
              <a:gd name="connsiteY92" fmla="*/ 2762989 h 6858000"/>
              <a:gd name="connsiteX93" fmla="*/ 457875 w 1491612"/>
              <a:gd name="connsiteY93" fmla="*/ 2554718 h 6858000"/>
              <a:gd name="connsiteX94" fmla="*/ 437969 w 1491612"/>
              <a:gd name="connsiteY94" fmla="*/ 2485734 h 6858000"/>
              <a:gd name="connsiteX95" fmla="*/ 428692 w 1491612"/>
              <a:gd name="connsiteY95" fmla="*/ 2447068 h 6858000"/>
              <a:gd name="connsiteX96" fmla="*/ 415653 w 1491612"/>
              <a:gd name="connsiteY96" fmla="*/ 2425819 h 6858000"/>
              <a:gd name="connsiteX97" fmla="*/ 421652 w 1491612"/>
              <a:gd name="connsiteY97" fmla="*/ 2402874 h 6858000"/>
              <a:gd name="connsiteX98" fmla="*/ 424264 w 1491612"/>
              <a:gd name="connsiteY98" fmla="*/ 2381443 h 6858000"/>
              <a:gd name="connsiteX99" fmla="*/ 400593 w 1491612"/>
              <a:gd name="connsiteY99" fmla="*/ 2261920 h 6858000"/>
              <a:gd name="connsiteX100" fmla="*/ 390480 w 1491612"/>
              <a:gd name="connsiteY100" fmla="*/ 2195378 h 6858000"/>
              <a:gd name="connsiteX101" fmla="*/ 374697 w 1491612"/>
              <a:gd name="connsiteY101" fmla="*/ 2155135 h 6858000"/>
              <a:gd name="connsiteX102" fmla="*/ 372155 w 1491612"/>
              <a:gd name="connsiteY102" fmla="*/ 2118008 h 6858000"/>
              <a:gd name="connsiteX103" fmla="*/ 373148 w 1491612"/>
              <a:gd name="connsiteY103" fmla="*/ 2050531 h 6858000"/>
              <a:gd name="connsiteX104" fmla="*/ 364954 w 1491612"/>
              <a:gd name="connsiteY104" fmla="*/ 1963269 h 6858000"/>
              <a:gd name="connsiteX105" fmla="*/ 346132 w 1491612"/>
              <a:gd name="connsiteY105" fmla="*/ 1906352 h 6858000"/>
              <a:gd name="connsiteX106" fmla="*/ 322689 w 1491612"/>
              <a:gd name="connsiteY106" fmla="*/ 1861531 h 6858000"/>
              <a:gd name="connsiteX107" fmla="*/ 276488 w 1491612"/>
              <a:gd name="connsiteY107" fmla="*/ 1732919 h 6858000"/>
              <a:gd name="connsiteX108" fmla="*/ 248799 w 1491612"/>
              <a:gd name="connsiteY108" fmla="*/ 1663540 h 6858000"/>
              <a:gd name="connsiteX109" fmla="*/ 247925 w 1491612"/>
              <a:gd name="connsiteY109" fmla="*/ 1615777 h 6858000"/>
              <a:gd name="connsiteX110" fmla="*/ 228720 w 1491612"/>
              <a:gd name="connsiteY110" fmla="*/ 1563678 h 6858000"/>
              <a:gd name="connsiteX111" fmla="*/ 241800 w 1491612"/>
              <a:gd name="connsiteY111" fmla="*/ 1519474 h 6858000"/>
              <a:gd name="connsiteX112" fmla="*/ 234542 w 1491612"/>
              <a:gd name="connsiteY112" fmla="*/ 1477995 h 6858000"/>
              <a:gd name="connsiteX113" fmla="*/ 220627 w 1491612"/>
              <a:gd name="connsiteY113" fmla="*/ 1373769 h 6858000"/>
              <a:gd name="connsiteX114" fmla="*/ 228934 w 1491612"/>
              <a:gd name="connsiteY114" fmla="*/ 1307086 h 6858000"/>
              <a:gd name="connsiteX115" fmla="*/ 230122 w 1491612"/>
              <a:gd name="connsiteY115" fmla="*/ 1189033 h 6858000"/>
              <a:gd name="connsiteX116" fmla="*/ 234807 w 1491612"/>
              <a:gd name="connsiteY116" fmla="*/ 1168288 h 6858000"/>
              <a:gd name="connsiteX117" fmla="*/ 227089 w 1491612"/>
              <a:gd name="connsiteY117" fmla="*/ 1142577 h 6858000"/>
              <a:gd name="connsiteX118" fmla="*/ 216395 w 1491612"/>
              <a:gd name="connsiteY118" fmla="*/ 1088484 h 6858000"/>
              <a:gd name="connsiteX119" fmla="*/ 205131 w 1491612"/>
              <a:gd name="connsiteY119" fmla="*/ 1016103 h 6858000"/>
              <a:gd name="connsiteX120" fmla="*/ 206587 w 1491612"/>
              <a:gd name="connsiteY120" fmla="*/ 932283 h 6858000"/>
              <a:gd name="connsiteX121" fmla="*/ 208823 w 1491612"/>
              <a:gd name="connsiteY121" fmla="*/ 915925 h 6858000"/>
              <a:gd name="connsiteX122" fmla="*/ 201452 w 1491612"/>
              <a:gd name="connsiteY122" fmla="*/ 896999 h 6858000"/>
              <a:gd name="connsiteX123" fmla="*/ 170860 w 1491612"/>
              <a:gd name="connsiteY123" fmla="*/ 821517 h 6858000"/>
              <a:gd name="connsiteX124" fmla="*/ 149810 w 1491612"/>
              <a:gd name="connsiteY124" fmla="*/ 751353 h 6858000"/>
              <a:gd name="connsiteX125" fmla="*/ 149368 w 1491612"/>
              <a:gd name="connsiteY125" fmla="*/ 721230 h 6858000"/>
              <a:gd name="connsiteX126" fmla="*/ 135039 w 1491612"/>
              <a:gd name="connsiteY126" fmla="*/ 681659 h 6858000"/>
              <a:gd name="connsiteX127" fmla="*/ 120458 w 1491612"/>
              <a:gd name="connsiteY127" fmla="*/ 635218 h 6858000"/>
              <a:gd name="connsiteX128" fmla="*/ 125469 w 1491612"/>
              <a:gd name="connsiteY128" fmla="*/ 613763 h 6858000"/>
              <a:gd name="connsiteX129" fmla="*/ 111411 w 1491612"/>
              <a:gd name="connsiteY129" fmla="*/ 598582 h 6858000"/>
              <a:gd name="connsiteX130" fmla="*/ 111092 w 1491612"/>
              <a:gd name="connsiteY130" fmla="*/ 576846 h 6858000"/>
              <a:gd name="connsiteX131" fmla="*/ 90718 w 1491612"/>
              <a:gd name="connsiteY131" fmla="*/ 530055 h 6858000"/>
              <a:gd name="connsiteX132" fmla="*/ 89966 w 1491612"/>
              <a:gd name="connsiteY132" fmla="*/ 465389 h 6858000"/>
              <a:gd name="connsiteX133" fmla="*/ 72889 w 1491612"/>
              <a:gd name="connsiteY133" fmla="*/ 424699 h 6858000"/>
              <a:gd name="connsiteX134" fmla="*/ 73264 w 1491612"/>
              <a:gd name="connsiteY134" fmla="*/ 404917 h 6858000"/>
              <a:gd name="connsiteX135" fmla="*/ 53221 w 1491612"/>
              <a:gd name="connsiteY135" fmla="*/ 367211 h 6858000"/>
              <a:gd name="connsiteX136" fmla="*/ 19525 w 1491612"/>
              <a:gd name="connsiteY136" fmla="*/ 268519 h 6858000"/>
              <a:gd name="connsiteX137" fmla="*/ 7008 w 1491612"/>
              <a:gd name="connsiteY137" fmla="*/ 160886 h 6858000"/>
              <a:gd name="connsiteX138" fmla="*/ 2385 w 1491612"/>
              <a:gd name="connsiteY138" fmla="*/ 47336 h 6858000"/>
              <a:gd name="connsiteX139" fmla="*/ 164830 w 1491612"/>
              <a:gd name="connsiteY139" fmla="*/ 0 h 6858000"/>
              <a:gd name="connsiteX0" fmla="*/ 158408 w 1485190"/>
              <a:gd name="connsiteY0" fmla="*/ 0 h 6858000"/>
              <a:gd name="connsiteX1" fmla="*/ 1485190 w 1485190"/>
              <a:gd name="connsiteY1" fmla="*/ 0 h 6858000"/>
              <a:gd name="connsiteX2" fmla="*/ 1485190 w 1485190"/>
              <a:gd name="connsiteY2" fmla="*/ 6858000 h 6858000"/>
              <a:gd name="connsiteX3" fmla="*/ 221884 w 1485190"/>
              <a:gd name="connsiteY3" fmla="*/ 6857735 h 6858000"/>
              <a:gd name="connsiteX4" fmla="*/ 258477 w 1485190"/>
              <a:gd name="connsiteY4" fmla="*/ 6776847 h 6858000"/>
              <a:gd name="connsiteX5" fmla="*/ 269977 w 1485190"/>
              <a:gd name="connsiteY5" fmla="*/ 6737706 h 6858000"/>
              <a:gd name="connsiteX6" fmla="*/ 294716 w 1485190"/>
              <a:gd name="connsiteY6" fmla="*/ 6691589 h 6858000"/>
              <a:gd name="connsiteX7" fmla="*/ 272273 w 1485190"/>
              <a:gd name="connsiteY7" fmla="*/ 6659970 h 6858000"/>
              <a:gd name="connsiteX8" fmla="*/ 287364 w 1485190"/>
              <a:gd name="connsiteY8" fmla="*/ 6636211 h 6858000"/>
              <a:gd name="connsiteX9" fmla="*/ 304808 w 1485190"/>
              <a:gd name="connsiteY9" fmla="*/ 6594177 h 6858000"/>
              <a:gd name="connsiteX10" fmla="*/ 318848 w 1485190"/>
              <a:gd name="connsiteY10" fmla="*/ 6557575 h 6858000"/>
              <a:gd name="connsiteX11" fmla="*/ 371805 w 1485190"/>
              <a:gd name="connsiteY11" fmla="*/ 6492130 h 6858000"/>
              <a:gd name="connsiteX12" fmla="*/ 387492 w 1485190"/>
              <a:gd name="connsiteY12" fmla="*/ 6431610 h 6858000"/>
              <a:gd name="connsiteX13" fmla="*/ 431197 w 1485190"/>
              <a:gd name="connsiteY13" fmla="*/ 6379786 h 6858000"/>
              <a:gd name="connsiteX14" fmla="*/ 414420 w 1485190"/>
              <a:gd name="connsiteY14" fmla="*/ 6334727 h 6858000"/>
              <a:gd name="connsiteX15" fmla="*/ 391835 w 1485190"/>
              <a:gd name="connsiteY15" fmla="*/ 6313295 h 6858000"/>
              <a:gd name="connsiteX16" fmla="*/ 398999 w 1485190"/>
              <a:gd name="connsiteY16" fmla="*/ 6280046 h 6858000"/>
              <a:gd name="connsiteX17" fmla="*/ 381744 w 1485190"/>
              <a:gd name="connsiteY17" fmla="*/ 6270265 h 6858000"/>
              <a:gd name="connsiteX18" fmla="*/ 408772 w 1485190"/>
              <a:gd name="connsiteY18" fmla="*/ 6252834 h 6858000"/>
              <a:gd name="connsiteX19" fmla="*/ 386764 w 1485190"/>
              <a:gd name="connsiteY19" fmla="*/ 6202459 h 6858000"/>
              <a:gd name="connsiteX20" fmla="*/ 385562 w 1485190"/>
              <a:gd name="connsiteY20" fmla="*/ 6153037 h 6858000"/>
              <a:gd name="connsiteX21" fmla="*/ 400977 w 1485190"/>
              <a:gd name="connsiteY21" fmla="*/ 6078132 h 6858000"/>
              <a:gd name="connsiteX22" fmla="*/ 388364 w 1485190"/>
              <a:gd name="connsiteY22" fmla="*/ 6028119 h 6858000"/>
              <a:gd name="connsiteX23" fmla="*/ 373593 w 1485190"/>
              <a:gd name="connsiteY23" fmla="*/ 5926735 h 6858000"/>
              <a:gd name="connsiteX24" fmla="*/ 423105 w 1485190"/>
              <a:gd name="connsiteY24" fmla="*/ 5712857 h 6858000"/>
              <a:gd name="connsiteX25" fmla="*/ 402180 w 1485190"/>
              <a:gd name="connsiteY25" fmla="*/ 5676393 h 6858000"/>
              <a:gd name="connsiteX26" fmla="*/ 441772 w 1485190"/>
              <a:gd name="connsiteY26" fmla="*/ 5563435 h 6858000"/>
              <a:gd name="connsiteX27" fmla="*/ 488902 w 1485190"/>
              <a:gd name="connsiteY27" fmla="*/ 5437125 h 6858000"/>
              <a:gd name="connsiteX28" fmla="*/ 502470 w 1485190"/>
              <a:gd name="connsiteY28" fmla="*/ 5396260 h 6858000"/>
              <a:gd name="connsiteX29" fmla="*/ 518451 w 1485190"/>
              <a:gd name="connsiteY29" fmla="*/ 5330009 h 6858000"/>
              <a:gd name="connsiteX30" fmla="*/ 551944 w 1485190"/>
              <a:gd name="connsiteY30" fmla="*/ 5273739 h 6858000"/>
              <a:gd name="connsiteX31" fmla="*/ 561543 w 1485190"/>
              <a:gd name="connsiteY31" fmla="*/ 5241779 h 6858000"/>
              <a:gd name="connsiteX32" fmla="*/ 572769 w 1485190"/>
              <a:gd name="connsiteY32" fmla="*/ 5225268 h 6858000"/>
              <a:gd name="connsiteX33" fmla="*/ 573789 w 1485190"/>
              <a:gd name="connsiteY33" fmla="*/ 5217684 h 6858000"/>
              <a:gd name="connsiteX34" fmla="*/ 581130 w 1485190"/>
              <a:gd name="connsiteY34" fmla="*/ 5193377 h 6858000"/>
              <a:gd name="connsiteX35" fmla="*/ 584433 w 1485190"/>
              <a:gd name="connsiteY35" fmla="*/ 5179288 h 6858000"/>
              <a:gd name="connsiteX36" fmla="*/ 585417 w 1485190"/>
              <a:gd name="connsiteY36" fmla="*/ 5173621 h 6858000"/>
              <a:gd name="connsiteX37" fmla="*/ 581051 w 1485190"/>
              <a:gd name="connsiteY37" fmla="*/ 5159961 h 6858000"/>
              <a:gd name="connsiteX38" fmla="*/ 587728 w 1485190"/>
              <a:gd name="connsiteY38" fmla="*/ 5144295 h 6858000"/>
              <a:gd name="connsiteX39" fmla="*/ 584661 w 1485190"/>
              <a:gd name="connsiteY39" fmla="*/ 5125185 h 6858000"/>
              <a:gd name="connsiteX40" fmla="*/ 591491 w 1485190"/>
              <a:gd name="connsiteY40" fmla="*/ 5121884 h 6858000"/>
              <a:gd name="connsiteX41" fmla="*/ 598527 w 1485190"/>
              <a:gd name="connsiteY41" fmla="*/ 5067850 h 6858000"/>
              <a:gd name="connsiteX42" fmla="*/ 601258 w 1485190"/>
              <a:gd name="connsiteY42" fmla="*/ 5060861 h 6858000"/>
              <a:gd name="connsiteX43" fmla="*/ 597962 w 1485190"/>
              <a:gd name="connsiteY43" fmla="*/ 5034192 h 6858000"/>
              <a:gd name="connsiteX44" fmla="*/ 599516 w 1485190"/>
              <a:gd name="connsiteY44" fmla="*/ 4993030 h 6858000"/>
              <a:gd name="connsiteX45" fmla="*/ 606425 w 1485190"/>
              <a:gd name="connsiteY45" fmla="*/ 4946844 h 6858000"/>
              <a:gd name="connsiteX46" fmla="*/ 602281 w 1485190"/>
              <a:gd name="connsiteY46" fmla="*/ 4932692 h 6858000"/>
              <a:gd name="connsiteX47" fmla="*/ 617684 w 1485190"/>
              <a:gd name="connsiteY47" fmla="*/ 4858827 h 6858000"/>
              <a:gd name="connsiteX48" fmla="*/ 623587 w 1485190"/>
              <a:gd name="connsiteY48" fmla="*/ 4821170 h 6858000"/>
              <a:gd name="connsiteX49" fmla="*/ 628320 w 1485190"/>
              <a:gd name="connsiteY49" fmla="*/ 4780965 h 6858000"/>
              <a:gd name="connsiteX50" fmla="*/ 629613 w 1485190"/>
              <a:gd name="connsiteY50" fmla="*/ 4750867 h 6858000"/>
              <a:gd name="connsiteX51" fmla="*/ 627420 w 1485190"/>
              <a:gd name="connsiteY51" fmla="*/ 4690749 h 6858000"/>
              <a:gd name="connsiteX52" fmla="*/ 622900 w 1485190"/>
              <a:gd name="connsiteY52" fmla="*/ 4584173 h 6858000"/>
              <a:gd name="connsiteX53" fmla="*/ 617983 w 1485190"/>
              <a:gd name="connsiteY53" fmla="*/ 4444346 h 6858000"/>
              <a:gd name="connsiteX54" fmla="*/ 614548 w 1485190"/>
              <a:gd name="connsiteY54" fmla="*/ 4375228 h 6858000"/>
              <a:gd name="connsiteX55" fmla="*/ 595201 w 1485190"/>
              <a:gd name="connsiteY55" fmla="*/ 4214165 h 6858000"/>
              <a:gd name="connsiteX56" fmla="*/ 599274 w 1485190"/>
              <a:gd name="connsiteY56" fmla="*/ 4090296 h 6858000"/>
              <a:gd name="connsiteX57" fmla="*/ 584530 w 1485190"/>
              <a:gd name="connsiteY57" fmla="*/ 4033999 h 6858000"/>
              <a:gd name="connsiteX58" fmla="*/ 585679 w 1485190"/>
              <a:gd name="connsiteY58" fmla="*/ 4031933 h 6858000"/>
              <a:gd name="connsiteX59" fmla="*/ 584255 w 1485190"/>
              <a:gd name="connsiteY59" fmla="*/ 4013953 h 6858000"/>
              <a:gd name="connsiteX60" fmla="*/ 570550 w 1485190"/>
              <a:gd name="connsiteY60" fmla="*/ 3974753 h 6858000"/>
              <a:gd name="connsiteX61" fmla="*/ 572148 w 1485190"/>
              <a:gd name="connsiteY61" fmla="*/ 3969950 h 6858000"/>
              <a:gd name="connsiteX62" fmla="*/ 565570 w 1485190"/>
              <a:gd name="connsiteY62" fmla="*/ 3933779 h 6858000"/>
              <a:gd name="connsiteX63" fmla="*/ 566901 w 1485190"/>
              <a:gd name="connsiteY63" fmla="*/ 3933093 h 6858000"/>
              <a:gd name="connsiteX64" fmla="*/ 571255 w 1485190"/>
              <a:gd name="connsiteY64" fmla="*/ 3922082 h 6858000"/>
              <a:gd name="connsiteX65" fmla="*/ 576333 w 1485190"/>
              <a:gd name="connsiteY65" fmla="*/ 3901461 h 6858000"/>
              <a:gd name="connsiteX66" fmla="*/ 598927 w 1485190"/>
              <a:gd name="connsiteY66" fmla="*/ 3813873 h 6858000"/>
              <a:gd name="connsiteX67" fmla="*/ 598352 w 1485190"/>
              <a:gd name="connsiteY67" fmla="*/ 3806161 h 6858000"/>
              <a:gd name="connsiteX68" fmla="*/ 598659 w 1485190"/>
              <a:gd name="connsiteY68" fmla="*/ 3805957 h 6858000"/>
              <a:gd name="connsiteX69" fmla="*/ 598686 w 1485190"/>
              <a:gd name="connsiteY69" fmla="*/ 3797724 h 6858000"/>
              <a:gd name="connsiteX70" fmla="*/ 597301 w 1485190"/>
              <a:gd name="connsiteY70" fmla="*/ 3792098 h 6858000"/>
              <a:gd name="connsiteX71" fmla="*/ 596185 w 1485190"/>
              <a:gd name="connsiteY71" fmla="*/ 3777135 h 6858000"/>
              <a:gd name="connsiteX72" fmla="*/ 597918 w 1485190"/>
              <a:gd name="connsiteY72" fmla="*/ 3771656 h 6858000"/>
              <a:gd name="connsiteX73" fmla="*/ 601661 w 1485190"/>
              <a:gd name="connsiteY73" fmla="*/ 3769007 h 6858000"/>
              <a:gd name="connsiteX74" fmla="*/ 601127 w 1485190"/>
              <a:gd name="connsiteY74" fmla="*/ 3767709 h 6858000"/>
              <a:gd name="connsiteX75" fmla="*/ 609823 w 1485190"/>
              <a:gd name="connsiteY75" fmla="*/ 3738082 h 6858000"/>
              <a:gd name="connsiteX76" fmla="*/ 617169 w 1485190"/>
              <a:gd name="connsiteY76" fmla="*/ 3673397 h 6858000"/>
              <a:gd name="connsiteX77" fmla="*/ 616465 w 1485190"/>
              <a:gd name="connsiteY77" fmla="*/ 3637109 h 6858000"/>
              <a:gd name="connsiteX78" fmla="*/ 619908 w 1485190"/>
              <a:gd name="connsiteY78" fmla="*/ 3536883 h 6858000"/>
              <a:gd name="connsiteX79" fmla="*/ 627446 w 1485190"/>
              <a:gd name="connsiteY79" fmla="*/ 3435652 h 6858000"/>
              <a:gd name="connsiteX80" fmla="*/ 629117 w 1485190"/>
              <a:gd name="connsiteY80" fmla="*/ 3307769 h 6858000"/>
              <a:gd name="connsiteX81" fmla="*/ 646680 w 1485190"/>
              <a:gd name="connsiteY81" fmla="*/ 3250522 h 6858000"/>
              <a:gd name="connsiteX82" fmla="*/ 647105 w 1485190"/>
              <a:gd name="connsiteY82" fmla="*/ 3229163 h 6858000"/>
              <a:gd name="connsiteX83" fmla="*/ 648928 w 1485190"/>
              <a:gd name="connsiteY83" fmla="*/ 3217217 h 6858000"/>
              <a:gd name="connsiteX84" fmla="*/ 635763 w 1485190"/>
              <a:gd name="connsiteY84" fmla="*/ 3183755 h 6858000"/>
              <a:gd name="connsiteX85" fmla="*/ 636264 w 1485190"/>
              <a:gd name="connsiteY85" fmla="*/ 3178642 h 6858000"/>
              <a:gd name="connsiteX86" fmla="*/ 623864 w 1485190"/>
              <a:gd name="connsiteY86" fmla="*/ 3158586 h 6858000"/>
              <a:gd name="connsiteX87" fmla="*/ 609049 w 1485190"/>
              <a:gd name="connsiteY87" fmla="*/ 3129034 h 6858000"/>
              <a:gd name="connsiteX88" fmla="*/ 609714 w 1485190"/>
              <a:gd name="connsiteY88" fmla="*/ 3126682 h 6858000"/>
              <a:gd name="connsiteX89" fmla="*/ 600582 w 1485190"/>
              <a:gd name="connsiteY89" fmla="*/ 3114519 h 6858000"/>
              <a:gd name="connsiteX90" fmla="*/ 587191 w 1485190"/>
              <a:gd name="connsiteY90" fmla="*/ 3106272 h 6858000"/>
              <a:gd name="connsiteX91" fmla="*/ 559921 w 1485190"/>
              <a:gd name="connsiteY91" fmla="*/ 2958185 h 6858000"/>
              <a:gd name="connsiteX92" fmla="*/ 502535 w 1485190"/>
              <a:gd name="connsiteY92" fmla="*/ 2762989 h 6858000"/>
              <a:gd name="connsiteX93" fmla="*/ 451453 w 1485190"/>
              <a:gd name="connsiteY93" fmla="*/ 2554718 h 6858000"/>
              <a:gd name="connsiteX94" fmla="*/ 431547 w 1485190"/>
              <a:gd name="connsiteY94" fmla="*/ 2485734 h 6858000"/>
              <a:gd name="connsiteX95" fmla="*/ 422270 w 1485190"/>
              <a:gd name="connsiteY95" fmla="*/ 2447068 h 6858000"/>
              <a:gd name="connsiteX96" fmla="*/ 409231 w 1485190"/>
              <a:gd name="connsiteY96" fmla="*/ 2425819 h 6858000"/>
              <a:gd name="connsiteX97" fmla="*/ 415230 w 1485190"/>
              <a:gd name="connsiteY97" fmla="*/ 2402874 h 6858000"/>
              <a:gd name="connsiteX98" fmla="*/ 417842 w 1485190"/>
              <a:gd name="connsiteY98" fmla="*/ 2381443 h 6858000"/>
              <a:gd name="connsiteX99" fmla="*/ 394171 w 1485190"/>
              <a:gd name="connsiteY99" fmla="*/ 2261920 h 6858000"/>
              <a:gd name="connsiteX100" fmla="*/ 384058 w 1485190"/>
              <a:gd name="connsiteY100" fmla="*/ 2195378 h 6858000"/>
              <a:gd name="connsiteX101" fmla="*/ 368275 w 1485190"/>
              <a:gd name="connsiteY101" fmla="*/ 2155135 h 6858000"/>
              <a:gd name="connsiteX102" fmla="*/ 365733 w 1485190"/>
              <a:gd name="connsiteY102" fmla="*/ 2118008 h 6858000"/>
              <a:gd name="connsiteX103" fmla="*/ 366726 w 1485190"/>
              <a:gd name="connsiteY103" fmla="*/ 2050531 h 6858000"/>
              <a:gd name="connsiteX104" fmla="*/ 358532 w 1485190"/>
              <a:gd name="connsiteY104" fmla="*/ 1963269 h 6858000"/>
              <a:gd name="connsiteX105" fmla="*/ 339710 w 1485190"/>
              <a:gd name="connsiteY105" fmla="*/ 1906352 h 6858000"/>
              <a:gd name="connsiteX106" fmla="*/ 316267 w 1485190"/>
              <a:gd name="connsiteY106" fmla="*/ 1861531 h 6858000"/>
              <a:gd name="connsiteX107" fmla="*/ 270066 w 1485190"/>
              <a:gd name="connsiteY107" fmla="*/ 1732919 h 6858000"/>
              <a:gd name="connsiteX108" fmla="*/ 242377 w 1485190"/>
              <a:gd name="connsiteY108" fmla="*/ 1663540 h 6858000"/>
              <a:gd name="connsiteX109" fmla="*/ 241503 w 1485190"/>
              <a:gd name="connsiteY109" fmla="*/ 1615777 h 6858000"/>
              <a:gd name="connsiteX110" fmla="*/ 222298 w 1485190"/>
              <a:gd name="connsiteY110" fmla="*/ 1563678 h 6858000"/>
              <a:gd name="connsiteX111" fmla="*/ 235378 w 1485190"/>
              <a:gd name="connsiteY111" fmla="*/ 1519474 h 6858000"/>
              <a:gd name="connsiteX112" fmla="*/ 228120 w 1485190"/>
              <a:gd name="connsiteY112" fmla="*/ 1477995 h 6858000"/>
              <a:gd name="connsiteX113" fmla="*/ 214205 w 1485190"/>
              <a:gd name="connsiteY113" fmla="*/ 1373769 h 6858000"/>
              <a:gd name="connsiteX114" fmla="*/ 222512 w 1485190"/>
              <a:gd name="connsiteY114" fmla="*/ 1307086 h 6858000"/>
              <a:gd name="connsiteX115" fmla="*/ 223700 w 1485190"/>
              <a:gd name="connsiteY115" fmla="*/ 1189033 h 6858000"/>
              <a:gd name="connsiteX116" fmla="*/ 228385 w 1485190"/>
              <a:gd name="connsiteY116" fmla="*/ 1168288 h 6858000"/>
              <a:gd name="connsiteX117" fmla="*/ 220667 w 1485190"/>
              <a:gd name="connsiteY117" fmla="*/ 1142577 h 6858000"/>
              <a:gd name="connsiteX118" fmla="*/ 209973 w 1485190"/>
              <a:gd name="connsiteY118" fmla="*/ 1088484 h 6858000"/>
              <a:gd name="connsiteX119" fmla="*/ 198709 w 1485190"/>
              <a:gd name="connsiteY119" fmla="*/ 1016103 h 6858000"/>
              <a:gd name="connsiteX120" fmla="*/ 200165 w 1485190"/>
              <a:gd name="connsiteY120" fmla="*/ 932283 h 6858000"/>
              <a:gd name="connsiteX121" fmla="*/ 202401 w 1485190"/>
              <a:gd name="connsiteY121" fmla="*/ 915925 h 6858000"/>
              <a:gd name="connsiteX122" fmla="*/ 195030 w 1485190"/>
              <a:gd name="connsiteY122" fmla="*/ 896999 h 6858000"/>
              <a:gd name="connsiteX123" fmla="*/ 164438 w 1485190"/>
              <a:gd name="connsiteY123" fmla="*/ 821517 h 6858000"/>
              <a:gd name="connsiteX124" fmla="*/ 143388 w 1485190"/>
              <a:gd name="connsiteY124" fmla="*/ 751353 h 6858000"/>
              <a:gd name="connsiteX125" fmla="*/ 142946 w 1485190"/>
              <a:gd name="connsiteY125" fmla="*/ 721230 h 6858000"/>
              <a:gd name="connsiteX126" fmla="*/ 128617 w 1485190"/>
              <a:gd name="connsiteY126" fmla="*/ 681659 h 6858000"/>
              <a:gd name="connsiteX127" fmla="*/ 114036 w 1485190"/>
              <a:gd name="connsiteY127" fmla="*/ 635218 h 6858000"/>
              <a:gd name="connsiteX128" fmla="*/ 119047 w 1485190"/>
              <a:gd name="connsiteY128" fmla="*/ 613763 h 6858000"/>
              <a:gd name="connsiteX129" fmla="*/ 104989 w 1485190"/>
              <a:gd name="connsiteY129" fmla="*/ 598582 h 6858000"/>
              <a:gd name="connsiteX130" fmla="*/ 104670 w 1485190"/>
              <a:gd name="connsiteY130" fmla="*/ 576846 h 6858000"/>
              <a:gd name="connsiteX131" fmla="*/ 84296 w 1485190"/>
              <a:gd name="connsiteY131" fmla="*/ 530055 h 6858000"/>
              <a:gd name="connsiteX132" fmla="*/ 83544 w 1485190"/>
              <a:gd name="connsiteY132" fmla="*/ 465389 h 6858000"/>
              <a:gd name="connsiteX133" fmla="*/ 66467 w 1485190"/>
              <a:gd name="connsiteY133" fmla="*/ 424699 h 6858000"/>
              <a:gd name="connsiteX134" fmla="*/ 66842 w 1485190"/>
              <a:gd name="connsiteY134" fmla="*/ 404917 h 6858000"/>
              <a:gd name="connsiteX135" fmla="*/ 46799 w 1485190"/>
              <a:gd name="connsiteY135" fmla="*/ 367211 h 6858000"/>
              <a:gd name="connsiteX136" fmla="*/ 13103 w 1485190"/>
              <a:gd name="connsiteY136" fmla="*/ 268519 h 6858000"/>
              <a:gd name="connsiteX137" fmla="*/ 586 w 1485190"/>
              <a:gd name="connsiteY137" fmla="*/ 160886 h 6858000"/>
              <a:gd name="connsiteX138" fmla="*/ 198854 w 1485190"/>
              <a:gd name="connsiteY138" fmla="*/ 55288 h 6858000"/>
              <a:gd name="connsiteX139" fmla="*/ 158408 w 1485190"/>
              <a:gd name="connsiteY139" fmla="*/ 0 h 6858000"/>
              <a:gd name="connsiteX0" fmla="*/ 145305 w 1472087"/>
              <a:gd name="connsiteY0" fmla="*/ 0 h 6858000"/>
              <a:gd name="connsiteX1" fmla="*/ 1472087 w 1472087"/>
              <a:gd name="connsiteY1" fmla="*/ 0 h 6858000"/>
              <a:gd name="connsiteX2" fmla="*/ 1472087 w 1472087"/>
              <a:gd name="connsiteY2" fmla="*/ 6858000 h 6858000"/>
              <a:gd name="connsiteX3" fmla="*/ 208781 w 1472087"/>
              <a:gd name="connsiteY3" fmla="*/ 6857735 h 6858000"/>
              <a:gd name="connsiteX4" fmla="*/ 245374 w 1472087"/>
              <a:gd name="connsiteY4" fmla="*/ 6776847 h 6858000"/>
              <a:gd name="connsiteX5" fmla="*/ 256874 w 1472087"/>
              <a:gd name="connsiteY5" fmla="*/ 6737706 h 6858000"/>
              <a:gd name="connsiteX6" fmla="*/ 281613 w 1472087"/>
              <a:gd name="connsiteY6" fmla="*/ 6691589 h 6858000"/>
              <a:gd name="connsiteX7" fmla="*/ 259170 w 1472087"/>
              <a:gd name="connsiteY7" fmla="*/ 6659970 h 6858000"/>
              <a:gd name="connsiteX8" fmla="*/ 274261 w 1472087"/>
              <a:gd name="connsiteY8" fmla="*/ 6636211 h 6858000"/>
              <a:gd name="connsiteX9" fmla="*/ 291705 w 1472087"/>
              <a:gd name="connsiteY9" fmla="*/ 6594177 h 6858000"/>
              <a:gd name="connsiteX10" fmla="*/ 305745 w 1472087"/>
              <a:gd name="connsiteY10" fmla="*/ 6557575 h 6858000"/>
              <a:gd name="connsiteX11" fmla="*/ 358702 w 1472087"/>
              <a:gd name="connsiteY11" fmla="*/ 6492130 h 6858000"/>
              <a:gd name="connsiteX12" fmla="*/ 374389 w 1472087"/>
              <a:gd name="connsiteY12" fmla="*/ 6431610 h 6858000"/>
              <a:gd name="connsiteX13" fmla="*/ 418094 w 1472087"/>
              <a:gd name="connsiteY13" fmla="*/ 6379786 h 6858000"/>
              <a:gd name="connsiteX14" fmla="*/ 401317 w 1472087"/>
              <a:gd name="connsiteY14" fmla="*/ 6334727 h 6858000"/>
              <a:gd name="connsiteX15" fmla="*/ 378732 w 1472087"/>
              <a:gd name="connsiteY15" fmla="*/ 6313295 h 6858000"/>
              <a:gd name="connsiteX16" fmla="*/ 385896 w 1472087"/>
              <a:gd name="connsiteY16" fmla="*/ 6280046 h 6858000"/>
              <a:gd name="connsiteX17" fmla="*/ 368641 w 1472087"/>
              <a:gd name="connsiteY17" fmla="*/ 6270265 h 6858000"/>
              <a:gd name="connsiteX18" fmla="*/ 395669 w 1472087"/>
              <a:gd name="connsiteY18" fmla="*/ 6252834 h 6858000"/>
              <a:gd name="connsiteX19" fmla="*/ 373661 w 1472087"/>
              <a:gd name="connsiteY19" fmla="*/ 6202459 h 6858000"/>
              <a:gd name="connsiteX20" fmla="*/ 372459 w 1472087"/>
              <a:gd name="connsiteY20" fmla="*/ 6153037 h 6858000"/>
              <a:gd name="connsiteX21" fmla="*/ 387874 w 1472087"/>
              <a:gd name="connsiteY21" fmla="*/ 6078132 h 6858000"/>
              <a:gd name="connsiteX22" fmla="*/ 375261 w 1472087"/>
              <a:gd name="connsiteY22" fmla="*/ 6028119 h 6858000"/>
              <a:gd name="connsiteX23" fmla="*/ 360490 w 1472087"/>
              <a:gd name="connsiteY23" fmla="*/ 5926735 h 6858000"/>
              <a:gd name="connsiteX24" fmla="*/ 410002 w 1472087"/>
              <a:gd name="connsiteY24" fmla="*/ 5712857 h 6858000"/>
              <a:gd name="connsiteX25" fmla="*/ 389077 w 1472087"/>
              <a:gd name="connsiteY25" fmla="*/ 5676393 h 6858000"/>
              <a:gd name="connsiteX26" fmla="*/ 428669 w 1472087"/>
              <a:gd name="connsiteY26" fmla="*/ 5563435 h 6858000"/>
              <a:gd name="connsiteX27" fmla="*/ 475799 w 1472087"/>
              <a:gd name="connsiteY27" fmla="*/ 5437125 h 6858000"/>
              <a:gd name="connsiteX28" fmla="*/ 489367 w 1472087"/>
              <a:gd name="connsiteY28" fmla="*/ 5396260 h 6858000"/>
              <a:gd name="connsiteX29" fmla="*/ 505348 w 1472087"/>
              <a:gd name="connsiteY29" fmla="*/ 5330009 h 6858000"/>
              <a:gd name="connsiteX30" fmla="*/ 538841 w 1472087"/>
              <a:gd name="connsiteY30" fmla="*/ 5273739 h 6858000"/>
              <a:gd name="connsiteX31" fmla="*/ 548440 w 1472087"/>
              <a:gd name="connsiteY31" fmla="*/ 5241779 h 6858000"/>
              <a:gd name="connsiteX32" fmla="*/ 559666 w 1472087"/>
              <a:gd name="connsiteY32" fmla="*/ 5225268 h 6858000"/>
              <a:gd name="connsiteX33" fmla="*/ 560686 w 1472087"/>
              <a:gd name="connsiteY33" fmla="*/ 5217684 h 6858000"/>
              <a:gd name="connsiteX34" fmla="*/ 568027 w 1472087"/>
              <a:gd name="connsiteY34" fmla="*/ 5193377 h 6858000"/>
              <a:gd name="connsiteX35" fmla="*/ 571330 w 1472087"/>
              <a:gd name="connsiteY35" fmla="*/ 5179288 h 6858000"/>
              <a:gd name="connsiteX36" fmla="*/ 572314 w 1472087"/>
              <a:gd name="connsiteY36" fmla="*/ 5173621 h 6858000"/>
              <a:gd name="connsiteX37" fmla="*/ 567948 w 1472087"/>
              <a:gd name="connsiteY37" fmla="*/ 5159961 h 6858000"/>
              <a:gd name="connsiteX38" fmla="*/ 574625 w 1472087"/>
              <a:gd name="connsiteY38" fmla="*/ 5144295 h 6858000"/>
              <a:gd name="connsiteX39" fmla="*/ 571558 w 1472087"/>
              <a:gd name="connsiteY39" fmla="*/ 5125185 h 6858000"/>
              <a:gd name="connsiteX40" fmla="*/ 578388 w 1472087"/>
              <a:gd name="connsiteY40" fmla="*/ 5121884 h 6858000"/>
              <a:gd name="connsiteX41" fmla="*/ 585424 w 1472087"/>
              <a:gd name="connsiteY41" fmla="*/ 5067850 h 6858000"/>
              <a:gd name="connsiteX42" fmla="*/ 588155 w 1472087"/>
              <a:gd name="connsiteY42" fmla="*/ 5060861 h 6858000"/>
              <a:gd name="connsiteX43" fmla="*/ 584859 w 1472087"/>
              <a:gd name="connsiteY43" fmla="*/ 5034192 h 6858000"/>
              <a:gd name="connsiteX44" fmla="*/ 586413 w 1472087"/>
              <a:gd name="connsiteY44" fmla="*/ 4993030 h 6858000"/>
              <a:gd name="connsiteX45" fmla="*/ 593322 w 1472087"/>
              <a:gd name="connsiteY45" fmla="*/ 4946844 h 6858000"/>
              <a:gd name="connsiteX46" fmla="*/ 589178 w 1472087"/>
              <a:gd name="connsiteY46" fmla="*/ 4932692 h 6858000"/>
              <a:gd name="connsiteX47" fmla="*/ 604581 w 1472087"/>
              <a:gd name="connsiteY47" fmla="*/ 4858827 h 6858000"/>
              <a:gd name="connsiteX48" fmla="*/ 610484 w 1472087"/>
              <a:gd name="connsiteY48" fmla="*/ 4821170 h 6858000"/>
              <a:gd name="connsiteX49" fmla="*/ 615217 w 1472087"/>
              <a:gd name="connsiteY49" fmla="*/ 4780965 h 6858000"/>
              <a:gd name="connsiteX50" fmla="*/ 616510 w 1472087"/>
              <a:gd name="connsiteY50" fmla="*/ 4750867 h 6858000"/>
              <a:gd name="connsiteX51" fmla="*/ 614317 w 1472087"/>
              <a:gd name="connsiteY51" fmla="*/ 4690749 h 6858000"/>
              <a:gd name="connsiteX52" fmla="*/ 609797 w 1472087"/>
              <a:gd name="connsiteY52" fmla="*/ 4584173 h 6858000"/>
              <a:gd name="connsiteX53" fmla="*/ 604880 w 1472087"/>
              <a:gd name="connsiteY53" fmla="*/ 4444346 h 6858000"/>
              <a:gd name="connsiteX54" fmla="*/ 601445 w 1472087"/>
              <a:gd name="connsiteY54" fmla="*/ 4375228 h 6858000"/>
              <a:gd name="connsiteX55" fmla="*/ 582098 w 1472087"/>
              <a:gd name="connsiteY55" fmla="*/ 4214165 h 6858000"/>
              <a:gd name="connsiteX56" fmla="*/ 586171 w 1472087"/>
              <a:gd name="connsiteY56" fmla="*/ 4090296 h 6858000"/>
              <a:gd name="connsiteX57" fmla="*/ 571427 w 1472087"/>
              <a:gd name="connsiteY57" fmla="*/ 4033999 h 6858000"/>
              <a:gd name="connsiteX58" fmla="*/ 572576 w 1472087"/>
              <a:gd name="connsiteY58" fmla="*/ 4031933 h 6858000"/>
              <a:gd name="connsiteX59" fmla="*/ 571152 w 1472087"/>
              <a:gd name="connsiteY59" fmla="*/ 4013953 h 6858000"/>
              <a:gd name="connsiteX60" fmla="*/ 557447 w 1472087"/>
              <a:gd name="connsiteY60" fmla="*/ 3974753 h 6858000"/>
              <a:gd name="connsiteX61" fmla="*/ 559045 w 1472087"/>
              <a:gd name="connsiteY61" fmla="*/ 3969950 h 6858000"/>
              <a:gd name="connsiteX62" fmla="*/ 552467 w 1472087"/>
              <a:gd name="connsiteY62" fmla="*/ 3933779 h 6858000"/>
              <a:gd name="connsiteX63" fmla="*/ 553798 w 1472087"/>
              <a:gd name="connsiteY63" fmla="*/ 3933093 h 6858000"/>
              <a:gd name="connsiteX64" fmla="*/ 558152 w 1472087"/>
              <a:gd name="connsiteY64" fmla="*/ 3922082 h 6858000"/>
              <a:gd name="connsiteX65" fmla="*/ 563230 w 1472087"/>
              <a:gd name="connsiteY65" fmla="*/ 3901461 h 6858000"/>
              <a:gd name="connsiteX66" fmla="*/ 585824 w 1472087"/>
              <a:gd name="connsiteY66" fmla="*/ 3813873 h 6858000"/>
              <a:gd name="connsiteX67" fmla="*/ 585249 w 1472087"/>
              <a:gd name="connsiteY67" fmla="*/ 3806161 h 6858000"/>
              <a:gd name="connsiteX68" fmla="*/ 585556 w 1472087"/>
              <a:gd name="connsiteY68" fmla="*/ 3805957 h 6858000"/>
              <a:gd name="connsiteX69" fmla="*/ 585583 w 1472087"/>
              <a:gd name="connsiteY69" fmla="*/ 3797724 h 6858000"/>
              <a:gd name="connsiteX70" fmla="*/ 584198 w 1472087"/>
              <a:gd name="connsiteY70" fmla="*/ 3792098 h 6858000"/>
              <a:gd name="connsiteX71" fmla="*/ 583082 w 1472087"/>
              <a:gd name="connsiteY71" fmla="*/ 3777135 h 6858000"/>
              <a:gd name="connsiteX72" fmla="*/ 584815 w 1472087"/>
              <a:gd name="connsiteY72" fmla="*/ 3771656 h 6858000"/>
              <a:gd name="connsiteX73" fmla="*/ 588558 w 1472087"/>
              <a:gd name="connsiteY73" fmla="*/ 3769007 h 6858000"/>
              <a:gd name="connsiteX74" fmla="*/ 588024 w 1472087"/>
              <a:gd name="connsiteY74" fmla="*/ 3767709 h 6858000"/>
              <a:gd name="connsiteX75" fmla="*/ 596720 w 1472087"/>
              <a:gd name="connsiteY75" fmla="*/ 3738082 h 6858000"/>
              <a:gd name="connsiteX76" fmla="*/ 604066 w 1472087"/>
              <a:gd name="connsiteY76" fmla="*/ 3673397 h 6858000"/>
              <a:gd name="connsiteX77" fmla="*/ 603362 w 1472087"/>
              <a:gd name="connsiteY77" fmla="*/ 3637109 h 6858000"/>
              <a:gd name="connsiteX78" fmla="*/ 606805 w 1472087"/>
              <a:gd name="connsiteY78" fmla="*/ 3536883 h 6858000"/>
              <a:gd name="connsiteX79" fmla="*/ 614343 w 1472087"/>
              <a:gd name="connsiteY79" fmla="*/ 3435652 h 6858000"/>
              <a:gd name="connsiteX80" fmla="*/ 616014 w 1472087"/>
              <a:gd name="connsiteY80" fmla="*/ 3307769 h 6858000"/>
              <a:gd name="connsiteX81" fmla="*/ 633577 w 1472087"/>
              <a:gd name="connsiteY81" fmla="*/ 3250522 h 6858000"/>
              <a:gd name="connsiteX82" fmla="*/ 634002 w 1472087"/>
              <a:gd name="connsiteY82" fmla="*/ 3229163 h 6858000"/>
              <a:gd name="connsiteX83" fmla="*/ 635825 w 1472087"/>
              <a:gd name="connsiteY83" fmla="*/ 3217217 h 6858000"/>
              <a:gd name="connsiteX84" fmla="*/ 622660 w 1472087"/>
              <a:gd name="connsiteY84" fmla="*/ 3183755 h 6858000"/>
              <a:gd name="connsiteX85" fmla="*/ 623161 w 1472087"/>
              <a:gd name="connsiteY85" fmla="*/ 3178642 h 6858000"/>
              <a:gd name="connsiteX86" fmla="*/ 610761 w 1472087"/>
              <a:gd name="connsiteY86" fmla="*/ 3158586 h 6858000"/>
              <a:gd name="connsiteX87" fmla="*/ 595946 w 1472087"/>
              <a:gd name="connsiteY87" fmla="*/ 3129034 h 6858000"/>
              <a:gd name="connsiteX88" fmla="*/ 596611 w 1472087"/>
              <a:gd name="connsiteY88" fmla="*/ 3126682 h 6858000"/>
              <a:gd name="connsiteX89" fmla="*/ 587479 w 1472087"/>
              <a:gd name="connsiteY89" fmla="*/ 3114519 h 6858000"/>
              <a:gd name="connsiteX90" fmla="*/ 574088 w 1472087"/>
              <a:gd name="connsiteY90" fmla="*/ 3106272 h 6858000"/>
              <a:gd name="connsiteX91" fmla="*/ 546818 w 1472087"/>
              <a:gd name="connsiteY91" fmla="*/ 2958185 h 6858000"/>
              <a:gd name="connsiteX92" fmla="*/ 489432 w 1472087"/>
              <a:gd name="connsiteY92" fmla="*/ 2762989 h 6858000"/>
              <a:gd name="connsiteX93" fmla="*/ 438350 w 1472087"/>
              <a:gd name="connsiteY93" fmla="*/ 2554718 h 6858000"/>
              <a:gd name="connsiteX94" fmla="*/ 418444 w 1472087"/>
              <a:gd name="connsiteY94" fmla="*/ 2485734 h 6858000"/>
              <a:gd name="connsiteX95" fmla="*/ 409167 w 1472087"/>
              <a:gd name="connsiteY95" fmla="*/ 2447068 h 6858000"/>
              <a:gd name="connsiteX96" fmla="*/ 396128 w 1472087"/>
              <a:gd name="connsiteY96" fmla="*/ 2425819 h 6858000"/>
              <a:gd name="connsiteX97" fmla="*/ 402127 w 1472087"/>
              <a:gd name="connsiteY97" fmla="*/ 2402874 h 6858000"/>
              <a:gd name="connsiteX98" fmla="*/ 404739 w 1472087"/>
              <a:gd name="connsiteY98" fmla="*/ 2381443 h 6858000"/>
              <a:gd name="connsiteX99" fmla="*/ 381068 w 1472087"/>
              <a:gd name="connsiteY99" fmla="*/ 2261920 h 6858000"/>
              <a:gd name="connsiteX100" fmla="*/ 370955 w 1472087"/>
              <a:gd name="connsiteY100" fmla="*/ 2195378 h 6858000"/>
              <a:gd name="connsiteX101" fmla="*/ 355172 w 1472087"/>
              <a:gd name="connsiteY101" fmla="*/ 2155135 h 6858000"/>
              <a:gd name="connsiteX102" fmla="*/ 352630 w 1472087"/>
              <a:gd name="connsiteY102" fmla="*/ 2118008 h 6858000"/>
              <a:gd name="connsiteX103" fmla="*/ 353623 w 1472087"/>
              <a:gd name="connsiteY103" fmla="*/ 2050531 h 6858000"/>
              <a:gd name="connsiteX104" fmla="*/ 345429 w 1472087"/>
              <a:gd name="connsiteY104" fmla="*/ 1963269 h 6858000"/>
              <a:gd name="connsiteX105" fmla="*/ 326607 w 1472087"/>
              <a:gd name="connsiteY105" fmla="*/ 1906352 h 6858000"/>
              <a:gd name="connsiteX106" fmla="*/ 303164 w 1472087"/>
              <a:gd name="connsiteY106" fmla="*/ 1861531 h 6858000"/>
              <a:gd name="connsiteX107" fmla="*/ 256963 w 1472087"/>
              <a:gd name="connsiteY107" fmla="*/ 1732919 h 6858000"/>
              <a:gd name="connsiteX108" fmla="*/ 229274 w 1472087"/>
              <a:gd name="connsiteY108" fmla="*/ 1663540 h 6858000"/>
              <a:gd name="connsiteX109" fmla="*/ 228400 w 1472087"/>
              <a:gd name="connsiteY109" fmla="*/ 1615777 h 6858000"/>
              <a:gd name="connsiteX110" fmla="*/ 209195 w 1472087"/>
              <a:gd name="connsiteY110" fmla="*/ 1563678 h 6858000"/>
              <a:gd name="connsiteX111" fmla="*/ 222275 w 1472087"/>
              <a:gd name="connsiteY111" fmla="*/ 1519474 h 6858000"/>
              <a:gd name="connsiteX112" fmla="*/ 215017 w 1472087"/>
              <a:gd name="connsiteY112" fmla="*/ 1477995 h 6858000"/>
              <a:gd name="connsiteX113" fmla="*/ 201102 w 1472087"/>
              <a:gd name="connsiteY113" fmla="*/ 1373769 h 6858000"/>
              <a:gd name="connsiteX114" fmla="*/ 209409 w 1472087"/>
              <a:gd name="connsiteY114" fmla="*/ 1307086 h 6858000"/>
              <a:gd name="connsiteX115" fmla="*/ 210597 w 1472087"/>
              <a:gd name="connsiteY115" fmla="*/ 1189033 h 6858000"/>
              <a:gd name="connsiteX116" fmla="*/ 215282 w 1472087"/>
              <a:gd name="connsiteY116" fmla="*/ 1168288 h 6858000"/>
              <a:gd name="connsiteX117" fmla="*/ 207564 w 1472087"/>
              <a:gd name="connsiteY117" fmla="*/ 1142577 h 6858000"/>
              <a:gd name="connsiteX118" fmla="*/ 196870 w 1472087"/>
              <a:gd name="connsiteY118" fmla="*/ 1088484 h 6858000"/>
              <a:gd name="connsiteX119" fmla="*/ 185606 w 1472087"/>
              <a:gd name="connsiteY119" fmla="*/ 1016103 h 6858000"/>
              <a:gd name="connsiteX120" fmla="*/ 187062 w 1472087"/>
              <a:gd name="connsiteY120" fmla="*/ 932283 h 6858000"/>
              <a:gd name="connsiteX121" fmla="*/ 189298 w 1472087"/>
              <a:gd name="connsiteY121" fmla="*/ 915925 h 6858000"/>
              <a:gd name="connsiteX122" fmla="*/ 181927 w 1472087"/>
              <a:gd name="connsiteY122" fmla="*/ 896999 h 6858000"/>
              <a:gd name="connsiteX123" fmla="*/ 151335 w 1472087"/>
              <a:gd name="connsiteY123" fmla="*/ 821517 h 6858000"/>
              <a:gd name="connsiteX124" fmla="*/ 130285 w 1472087"/>
              <a:gd name="connsiteY124" fmla="*/ 751353 h 6858000"/>
              <a:gd name="connsiteX125" fmla="*/ 129843 w 1472087"/>
              <a:gd name="connsiteY125" fmla="*/ 721230 h 6858000"/>
              <a:gd name="connsiteX126" fmla="*/ 115514 w 1472087"/>
              <a:gd name="connsiteY126" fmla="*/ 681659 h 6858000"/>
              <a:gd name="connsiteX127" fmla="*/ 100933 w 1472087"/>
              <a:gd name="connsiteY127" fmla="*/ 635218 h 6858000"/>
              <a:gd name="connsiteX128" fmla="*/ 105944 w 1472087"/>
              <a:gd name="connsiteY128" fmla="*/ 613763 h 6858000"/>
              <a:gd name="connsiteX129" fmla="*/ 91886 w 1472087"/>
              <a:gd name="connsiteY129" fmla="*/ 598582 h 6858000"/>
              <a:gd name="connsiteX130" fmla="*/ 91567 w 1472087"/>
              <a:gd name="connsiteY130" fmla="*/ 576846 h 6858000"/>
              <a:gd name="connsiteX131" fmla="*/ 71193 w 1472087"/>
              <a:gd name="connsiteY131" fmla="*/ 530055 h 6858000"/>
              <a:gd name="connsiteX132" fmla="*/ 70441 w 1472087"/>
              <a:gd name="connsiteY132" fmla="*/ 465389 h 6858000"/>
              <a:gd name="connsiteX133" fmla="*/ 53364 w 1472087"/>
              <a:gd name="connsiteY133" fmla="*/ 424699 h 6858000"/>
              <a:gd name="connsiteX134" fmla="*/ 53739 w 1472087"/>
              <a:gd name="connsiteY134" fmla="*/ 404917 h 6858000"/>
              <a:gd name="connsiteX135" fmla="*/ 33696 w 1472087"/>
              <a:gd name="connsiteY135" fmla="*/ 367211 h 6858000"/>
              <a:gd name="connsiteX136" fmla="*/ 0 w 1472087"/>
              <a:gd name="connsiteY136" fmla="*/ 268519 h 6858000"/>
              <a:gd name="connsiteX137" fmla="*/ 173467 w 1472087"/>
              <a:gd name="connsiteY137" fmla="*/ 144983 h 6858000"/>
              <a:gd name="connsiteX138" fmla="*/ 185751 w 1472087"/>
              <a:gd name="connsiteY138" fmla="*/ 55288 h 6858000"/>
              <a:gd name="connsiteX139" fmla="*/ 145305 w 1472087"/>
              <a:gd name="connsiteY139" fmla="*/ 0 h 6858000"/>
              <a:gd name="connsiteX0" fmla="*/ 112107 w 1438889"/>
              <a:gd name="connsiteY0" fmla="*/ 0 h 6858000"/>
              <a:gd name="connsiteX1" fmla="*/ 1438889 w 1438889"/>
              <a:gd name="connsiteY1" fmla="*/ 0 h 6858000"/>
              <a:gd name="connsiteX2" fmla="*/ 1438889 w 1438889"/>
              <a:gd name="connsiteY2" fmla="*/ 6858000 h 6858000"/>
              <a:gd name="connsiteX3" fmla="*/ 175583 w 1438889"/>
              <a:gd name="connsiteY3" fmla="*/ 6857735 h 6858000"/>
              <a:gd name="connsiteX4" fmla="*/ 212176 w 1438889"/>
              <a:gd name="connsiteY4" fmla="*/ 6776847 h 6858000"/>
              <a:gd name="connsiteX5" fmla="*/ 223676 w 1438889"/>
              <a:gd name="connsiteY5" fmla="*/ 6737706 h 6858000"/>
              <a:gd name="connsiteX6" fmla="*/ 248415 w 1438889"/>
              <a:gd name="connsiteY6" fmla="*/ 6691589 h 6858000"/>
              <a:gd name="connsiteX7" fmla="*/ 225972 w 1438889"/>
              <a:gd name="connsiteY7" fmla="*/ 6659970 h 6858000"/>
              <a:gd name="connsiteX8" fmla="*/ 241063 w 1438889"/>
              <a:gd name="connsiteY8" fmla="*/ 6636211 h 6858000"/>
              <a:gd name="connsiteX9" fmla="*/ 258507 w 1438889"/>
              <a:gd name="connsiteY9" fmla="*/ 6594177 h 6858000"/>
              <a:gd name="connsiteX10" fmla="*/ 272547 w 1438889"/>
              <a:gd name="connsiteY10" fmla="*/ 6557575 h 6858000"/>
              <a:gd name="connsiteX11" fmla="*/ 325504 w 1438889"/>
              <a:gd name="connsiteY11" fmla="*/ 6492130 h 6858000"/>
              <a:gd name="connsiteX12" fmla="*/ 341191 w 1438889"/>
              <a:gd name="connsiteY12" fmla="*/ 6431610 h 6858000"/>
              <a:gd name="connsiteX13" fmla="*/ 384896 w 1438889"/>
              <a:gd name="connsiteY13" fmla="*/ 6379786 h 6858000"/>
              <a:gd name="connsiteX14" fmla="*/ 368119 w 1438889"/>
              <a:gd name="connsiteY14" fmla="*/ 6334727 h 6858000"/>
              <a:gd name="connsiteX15" fmla="*/ 345534 w 1438889"/>
              <a:gd name="connsiteY15" fmla="*/ 6313295 h 6858000"/>
              <a:gd name="connsiteX16" fmla="*/ 352698 w 1438889"/>
              <a:gd name="connsiteY16" fmla="*/ 6280046 h 6858000"/>
              <a:gd name="connsiteX17" fmla="*/ 335443 w 1438889"/>
              <a:gd name="connsiteY17" fmla="*/ 6270265 h 6858000"/>
              <a:gd name="connsiteX18" fmla="*/ 362471 w 1438889"/>
              <a:gd name="connsiteY18" fmla="*/ 6252834 h 6858000"/>
              <a:gd name="connsiteX19" fmla="*/ 340463 w 1438889"/>
              <a:gd name="connsiteY19" fmla="*/ 6202459 h 6858000"/>
              <a:gd name="connsiteX20" fmla="*/ 339261 w 1438889"/>
              <a:gd name="connsiteY20" fmla="*/ 6153037 h 6858000"/>
              <a:gd name="connsiteX21" fmla="*/ 354676 w 1438889"/>
              <a:gd name="connsiteY21" fmla="*/ 6078132 h 6858000"/>
              <a:gd name="connsiteX22" fmla="*/ 342063 w 1438889"/>
              <a:gd name="connsiteY22" fmla="*/ 6028119 h 6858000"/>
              <a:gd name="connsiteX23" fmla="*/ 327292 w 1438889"/>
              <a:gd name="connsiteY23" fmla="*/ 5926735 h 6858000"/>
              <a:gd name="connsiteX24" fmla="*/ 376804 w 1438889"/>
              <a:gd name="connsiteY24" fmla="*/ 5712857 h 6858000"/>
              <a:gd name="connsiteX25" fmla="*/ 355879 w 1438889"/>
              <a:gd name="connsiteY25" fmla="*/ 5676393 h 6858000"/>
              <a:gd name="connsiteX26" fmla="*/ 395471 w 1438889"/>
              <a:gd name="connsiteY26" fmla="*/ 5563435 h 6858000"/>
              <a:gd name="connsiteX27" fmla="*/ 442601 w 1438889"/>
              <a:gd name="connsiteY27" fmla="*/ 5437125 h 6858000"/>
              <a:gd name="connsiteX28" fmla="*/ 456169 w 1438889"/>
              <a:gd name="connsiteY28" fmla="*/ 5396260 h 6858000"/>
              <a:gd name="connsiteX29" fmla="*/ 472150 w 1438889"/>
              <a:gd name="connsiteY29" fmla="*/ 5330009 h 6858000"/>
              <a:gd name="connsiteX30" fmla="*/ 505643 w 1438889"/>
              <a:gd name="connsiteY30" fmla="*/ 5273739 h 6858000"/>
              <a:gd name="connsiteX31" fmla="*/ 515242 w 1438889"/>
              <a:gd name="connsiteY31" fmla="*/ 5241779 h 6858000"/>
              <a:gd name="connsiteX32" fmla="*/ 526468 w 1438889"/>
              <a:gd name="connsiteY32" fmla="*/ 5225268 h 6858000"/>
              <a:gd name="connsiteX33" fmla="*/ 527488 w 1438889"/>
              <a:gd name="connsiteY33" fmla="*/ 5217684 h 6858000"/>
              <a:gd name="connsiteX34" fmla="*/ 534829 w 1438889"/>
              <a:gd name="connsiteY34" fmla="*/ 5193377 h 6858000"/>
              <a:gd name="connsiteX35" fmla="*/ 538132 w 1438889"/>
              <a:gd name="connsiteY35" fmla="*/ 5179288 h 6858000"/>
              <a:gd name="connsiteX36" fmla="*/ 539116 w 1438889"/>
              <a:gd name="connsiteY36" fmla="*/ 5173621 h 6858000"/>
              <a:gd name="connsiteX37" fmla="*/ 534750 w 1438889"/>
              <a:gd name="connsiteY37" fmla="*/ 5159961 h 6858000"/>
              <a:gd name="connsiteX38" fmla="*/ 541427 w 1438889"/>
              <a:gd name="connsiteY38" fmla="*/ 5144295 h 6858000"/>
              <a:gd name="connsiteX39" fmla="*/ 538360 w 1438889"/>
              <a:gd name="connsiteY39" fmla="*/ 5125185 h 6858000"/>
              <a:gd name="connsiteX40" fmla="*/ 545190 w 1438889"/>
              <a:gd name="connsiteY40" fmla="*/ 5121884 h 6858000"/>
              <a:gd name="connsiteX41" fmla="*/ 552226 w 1438889"/>
              <a:gd name="connsiteY41" fmla="*/ 5067850 h 6858000"/>
              <a:gd name="connsiteX42" fmla="*/ 554957 w 1438889"/>
              <a:gd name="connsiteY42" fmla="*/ 5060861 h 6858000"/>
              <a:gd name="connsiteX43" fmla="*/ 551661 w 1438889"/>
              <a:gd name="connsiteY43" fmla="*/ 5034192 h 6858000"/>
              <a:gd name="connsiteX44" fmla="*/ 553215 w 1438889"/>
              <a:gd name="connsiteY44" fmla="*/ 4993030 h 6858000"/>
              <a:gd name="connsiteX45" fmla="*/ 560124 w 1438889"/>
              <a:gd name="connsiteY45" fmla="*/ 4946844 h 6858000"/>
              <a:gd name="connsiteX46" fmla="*/ 555980 w 1438889"/>
              <a:gd name="connsiteY46" fmla="*/ 4932692 h 6858000"/>
              <a:gd name="connsiteX47" fmla="*/ 571383 w 1438889"/>
              <a:gd name="connsiteY47" fmla="*/ 4858827 h 6858000"/>
              <a:gd name="connsiteX48" fmla="*/ 577286 w 1438889"/>
              <a:gd name="connsiteY48" fmla="*/ 4821170 h 6858000"/>
              <a:gd name="connsiteX49" fmla="*/ 582019 w 1438889"/>
              <a:gd name="connsiteY49" fmla="*/ 4780965 h 6858000"/>
              <a:gd name="connsiteX50" fmla="*/ 583312 w 1438889"/>
              <a:gd name="connsiteY50" fmla="*/ 4750867 h 6858000"/>
              <a:gd name="connsiteX51" fmla="*/ 581119 w 1438889"/>
              <a:gd name="connsiteY51" fmla="*/ 4690749 h 6858000"/>
              <a:gd name="connsiteX52" fmla="*/ 576599 w 1438889"/>
              <a:gd name="connsiteY52" fmla="*/ 4584173 h 6858000"/>
              <a:gd name="connsiteX53" fmla="*/ 571682 w 1438889"/>
              <a:gd name="connsiteY53" fmla="*/ 4444346 h 6858000"/>
              <a:gd name="connsiteX54" fmla="*/ 568247 w 1438889"/>
              <a:gd name="connsiteY54" fmla="*/ 4375228 h 6858000"/>
              <a:gd name="connsiteX55" fmla="*/ 548900 w 1438889"/>
              <a:gd name="connsiteY55" fmla="*/ 4214165 h 6858000"/>
              <a:gd name="connsiteX56" fmla="*/ 552973 w 1438889"/>
              <a:gd name="connsiteY56" fmla="*/ 4090296 h 6858000"/>
              <a:gd name="connsiteX57" fmla="*/ 538229 w 1438889"/>
              <a:gd name="connsiteY57" fmla="*/ 4033999 h 6858000"/>
              <a:gd name="connsiteX58" fmla="*/ 539378 w 1438889"/>
              <a:gd name="connsiteY58" fmla="*/ 4031933 h 6858000"/>
              <a:gd name="connsiteX59" fmla="*/ 537954 w 1438889"/>
              <a:gd name="connsiteY59" fmla="*/ 4013953 h 6858000"/>
              <a:gd name="connsiteX60" fmla="*/ 524249 w 1438889"/>
              <a:gd name="connsiteY60" fmla="*/ 3974753 h 6858000"/>
              <a:gd name="connsiteX61" fmla="*/ 525847 w 1438889"/>
              <a:gd name="connsiteY61" fmla="*/ 3969950 h 6858000"/>
              <a:gd name="connsiteX62" fmla="*/ 519269 w 1438889"/>
              <a:gd name="connsiteY62" fmla="*/ 3933779 h 6858000"/>
              <a:gd name="connsiteX63" fmla="*/ 520600 w 1438889"/>
              <a:gd name="connsiteY63" fmla="*/ 3933093 h 6858000"/>
              <a:gd name="connsiteX64" fmla="*/ 524954 w 1438889"/>
              <a:gd name="connsiteY64" fmla="*/ 3922082 h 6858000"/>
              <a:gd name="connsiteX65" fmla="*/ 530032 w 1438889"/>
              <a:gd name="connsiteY65" fmla="*/ 3901461 h 6858000"/>
              <a:gd name="connsiteX66" fmla="*/ 552626 w 1438889"/>
              <a:gd name="connsiteY66" fmla="*/ 3813873 h 6858000"/>
              <a:gd name="connsiteX67" fmla="*/ 552051 w 1438889"/>
              <a:gd name="connsiteY67" fmla="*/ 3806161 h 6858000"/>
              <a:gd name="connsiteX68" fmla="*/ 552358 w 1438889"/>
              <a:gd name="connsiteY68" fmla="*/ 3805957 h 6858000"/>
              <a:gd name="connsiteX69" fmla="*/ 552385 w 1438889"/>
              <a:gd name="connsiteY69" fmla="*/ 3797724 h 6858000"/>
              <a:gd name="connsiteX70" fmla="*/ 551000 w 1438889"/>
              <a:gd name="connsiteY70" fmla="*/ 3792098 h 6858000"/>
              <a:gd name="connsiteX71" fmla="*/ 549884 w 1438889"/>
              <a:gd name="connsiteY71" fmla="*/ 3777135 h 6858000"/>
              <a:gd name="connsiteX72" fmla="*/ 551617 w 1438889"/>
              <a:gd name="connsiteY72" fmla="*/ 3771656 h 6858000"/>
              <a:gd name="connsiteX73" fmla="*/ 555360 w 1438889"/>
              <a:gd name="connsiteY73" fmla="*/ 3769007 h 6858000"/>
              <a:gd name="connsiteX74" fmla="*/ 554826 w 1438889"/>
              <a:gd name="connsiteY74" fmla="*/ 3767709 h 6858000"/>
              <a:gd name="connsiteX75" fmla="*/ 563522 w 1438889"/>
              <a:gd name="connsiteY75" fmla="*/ 3738082 h 6858000"/>
              <a:gd name="connsiteX76" fmla="*/ 570868 w 1438889"/>
              <a:gd name="connsiteY76" fmla="*/ 3673397 h 6858000"/>
              <a:gd name="connsiteX77" fmla="*/ 570164 w 1438889"/>
              <a:gd name="connsiteY77" fmla="*/ 3637109 h 6858000"/>
              <a:gd name="connsiteX78" fmla="*/ 573607 w 1438889"/>
              <a:gd name="connsiteY78" fmla="*/ 3536883 h 6858000"/>
              <a:gd name="connsiteX79" fmla="*/ 581145 w 1438889"/>
              <a:gd name="connsiteY79" fmla="*/ 3435652 h 6858000"/>
              <a:gd name="connsiteX80" fmla="*/ 582816 w 1438889"/>
              <a:gd name="connsiteY80" fmla="*/ 3307769 h 6858000"/>
              <a:gd name="connsiteX81" fmla="*/ 600379 w 1438889"/>
              <a:gd name="connsiteY81" fmla="*/ 3250522 h 6858000"/>
              <a:gd name="connsiteX82" fmla="*/ 600804 w 1438889"/>
              <a:gd name="connsiteY82" fmla="*/ 3229163 h 6858000"/>
              <a:gd name="connsiteX83" fmla="*/ 602627 w 1438889"/>
              <a:gd name="connsiteY83" fmla="*/ 3217217 h 6858000"/>
              <a:gd name="connsiteX84" fmla="*/ 589462 w 1438889"/>
              <a:gd name="connsiteY84" fmla="*/ 3183755 h 6858000"/>
              <a:gd name="connsiteX85" fmla="*/ 589963 w 1438889"/>
              <a:gd name="connsiteY85" fmla="*/ 3178642 h 6858000"/>
              <a:gd name="connsiteX86" fmla="*/ 577563 w 1438889"/>
              <a:gd name="connsiteY86" fmla="*/ 3158586 h 6858000"/>
              <a:gd name="connsiteX87" fmla="*/ 562748 w 1438889"/>
              <a:gd name="connsiteY87" fmla="*/ 3129034 h 6858000"/>
              <a:gd name="connsiteX88" fmla="*/ 563413 w 1438889"/>
              <a:gd name="connsiteY88" fmla="*/ 3126682 h 6858000"/>
              <a:gd name="connsiteX89" fmla="*/ 554281 w 1438889"/>
              <a:gd name="connsiteY89" fmla="*/ 3114519 h 6858000"/>
              <a:gd name="connsiteX90" fmla="*/ 540890 w 1438889"/>
              <a:gd name="connsiteY90" fmla="*/ 3106272 h 6858000"/>
              <a:gd name="connsiteX91" fmla="*/ 513620 w 1438889"/>
              <a:gd name="connsiteY91" fmla="*/ 2958185 h 6858000"/>
              <a:gd name="connsiteX92" fmla="*/ 456234 w 1438889"/>
              <a:gd name="connsiteY92" fmla="*/ 2762989 h 6858000"/>
              <a:gd name="connsiteX93" fmla="*/ 405152 w 1438889"/>
              <a:gd name="connsiteY93" fmla="*/ 2554718 h 6858000"/>
              <a:gd name="connsiteX94" fmla="*/ 385246 w 1438889"/>
              <a:gd name="connsiteY94" fmla="*/ 2485734 h 6858000"/>
              <a:gd name="connsiteX95" fmla="*/ 375969 w 1438889"/>
              <a:gd name="connsiteY95" fmla="*/ 2447068 h 6858000"/>
              <a:gd name="connsiteX96" fmla="*/ 362930 w 1438889"/>
              <a:gd name="connsiteY96" fmla="*/ 2425819 h 6858000"/>
              <a:gd name="connsiteX97" fmla="*/ 368929 w 1438889"/>
              <a:gd name="connsiteY97" fmla="*/ 2402874 h 6858000"/>
              <a:gd name="connsiteX98" fmla="*/ 371541 w 1438889"/>
              <a:gd name="connsiteY98" fmla="*/ 2381443 h 6858000"/>
              <a:gd name="connsiteX99" fmla="*/ 347870 w 1438889"/>
              <a:gd name="connsiteY99" fmla="*/ 2261920 h 6858000"/>
              <a:gd name="connsiteX100" fmla="*/ 337757 w 1438889"/>
              <a:gd name="connsiteY100" fmla="*/ 2195378 h 6858000"/>
              <a:gd name="connsiteX101" fmla="*/ 321974 w 1438889"/>
              <a:gd name="connsiteY101" fmla="*/ 2155135 h 6858000"/>
              <a:gd name="connsiteX102" fmla="*/ 319432 w 1438889"/>
              <a:gd name="connsiteY102" fmla="*/ 2118008 h 6858000"/>
              <a:gd name="connsiteX103" fmla="*/ 320425 w 1438889"/>
              <a:gd name="connsiteY103" fmla="*/ 2050531 h 6858000"/>
              <a:gd name="connsiteX104" fmla="*/ 312231 w 1438889"/>
              <a:gd name="connsiteY104" fmla="*/ 1963269 h 6858000"/>
              <a:gd name="connsiteX105" fmla="*/ 293409 w 1438889"/>
              <a:gd name="connsiteY105" fmla="*/ 1906352 h 6858000"/>
              <a:gd name="connsiteX106" fmla="*/ 269966 w 1438889"/>
              <a:gd name="connsiteY106" fmla="*/ 1861531 h 6858000"/>
              <a:gd name="connsiteX107" fmla="*/ 223765 w 1438889"/>
              <a:gd name="connsiteY107" fmla="*/ 1732919 h 6858000"/>
              <a:gd name="connsiteX108" fmla="*/ 196076 w 1438889"/>
              <a:gd name="connsiteY108" fmla="*/ 1663540 h 6858000"/>
              <a:gd name="connsiteX109" fmla="*/ 195202 w 1438889"/>
              <a:gd name="connsiteY109" fmla="*/ 1615777 h 6858000"/>
              <a:gd name="connsiteX110" fmla="*/ 175997 w 1438889"/>
              <a:gd name="connsiteY110" fmla="*/ 1563678 h 6858000"/>
              <a:gd name="connsiteX111" fmla="*/ 189077 w 1438889"/>
              <a:gd name="connsiteY111" fmla="*/ 1519474 h 6858000"/>
              <a:gd name="connsiteX112" fmla="*/ 181819 w 1438889"/>
              <a:gd name="connsiteY112" fmla="*/ 1477995 h 6858000"/>
              <a:gd name="connsiteX113" fmla="*/ 167904 w 1438889"/>
              <a:gd name="connsiteY113" fmla="*/ 1373769 h 6858000"/>
              <a:gd name="connsiteX114" fmla="*/ 176211 w 1438889"/>
              <a:gd name="connsiteY114" fmla="*/ 1307086 h 6858000"/>
              <a:gd name="connsiteX115" fmla="*/ 177399 w 1438889"/>
              <a:gd name="connsiteY115" fmla="*/ 1189033 h 6858000"/>
              <a:gd name="connsiteX116" fmla="*/ 182084 w 1438889"/>
              <a:gd name="connsiteY116" fmla="*/ 1168288 h 6858000"/>
              <a:gd name="connsiteX117" fmla="*/ 174366 w 1438889"/>
              <a:gd name="connsiteY117" fmla="*/ 1142577 h 6858000"/>
              <a:gd name="connsiteX118" fmla="*/ 163672 w 1438889"/>
              <a:gd name="connsiteY118" fmla="*/ 1088484 h 6858000"/>
              <a:gd name="connsiteX119" fmla="*/ 152408 w 1438889"/>
              <a:gd name="connsiteY119" fmla="*/ 1016103 h 6858000"/>
              <a:gd name="connsiteX120" fmla="*/ 153864 w 1438889"/>
              <a:gd name="connsiteY120" fmla="*/ 932283 h 6858000"/>
              <a:gd name="connsiteX121" fmla="*/ 156100 w 1438889"/>
              <a:gd name="connsiteY121" fmla="*/ 915925 h 6858000"/>
              <a:gd name="connsiteX122" fmla="*/ 148729 w 1438889"/>
              <a:gd name="connsiteY122" fmla="*/ 896999 h 6858000"/>
              <a:gd name="connsiteX123" fmla="*/ 118137 w 1438889"/>
              <a:gd name="connsiteY123" fmla="*/ 821517 h 6858000"/>
              <a:gd name="connsiteX124" fmla="*/ 97087 w 1438889"/>
              <a:gd name="connsiteY124" fmla="*/ 751353 h 6858000"/>
              <a:gd name="connsiteX125" fmla="*/ 96645 w 1438889"/>
              <a:gd name="connsiteY125" fmla="*/ 721230 h 6858000"/>
              <a:gd name="connsiteX126" fmla="*/ 82316 w 1438889"/>
              <a:gd name="connsiteY126" fmla="*/ 681659 h 6858000"/>
              <a:gd name="connsiteX127" fmla="*/ 67735 w 1438889"/>
              <a:gd name="connsiteY127" fmla="*/ 635218 h 6858000"/>
              <a:gd name="connsiteX128" fmla="*/ 72746 w 1438889"/>
              <a:gd name="connsiteY128" fmla="*/ 613763 h 6858000"/>
              <a:gd name="connsiteX129" fmla="*/ 58688 w 1438889"/>
              <a:gd name="connsiteY129" fmla="*/ 598582 h 6858000"/>
              <a:gd name="connsiteX130" fmla="*/ 58369 w 1438889"/>
              <a:gd name="connsiteY130" fmla="*/ 576846 h 6858000"/>
              <a:gd name="connsiteX131" fmla="*/ 37995 w 1438889"/>
              <a:gd name="connsiteY131" fmla="*/ 530055 h 6858000"/>
              <a:gd name="connsiteX132" fmla="*/ 37243 w 1438889"/>
              <a:gd name="connsiteY132" fmla="*/ 465389 h 6858000"/>
              <a:gd name="connsiteX133" fmla="*/ 20166 w 1438889"/>
              <a:gd name="connsiteY133" fmla="*/ 424699 h 6858000"/>
              <a:gd name="connsiteX134" fmla="*/ 20541 w 1438889"/>
              <a:gd name="connsiteY134" fmla="*/ 404917 h 6858000"/>
              <a:gd name="connsiteX135" fmla="*/ 498 w 1438889"/>
              <a:gd name="connsiteY135" fmla="*/ 367211 h 6858000"/>
              <a:gd name="connsiteX136" fmla="*/ 148559 w 1438889"/>
              <a:gd name="connsiteY136" fmla="*/ 212860 h 6858000"/>
              <a:gd name="connsiteX137" fmla="*/ 140269 w 1438889"/>
              <a:gd name="connsiteY137" fmla="*/ 144983 h 6858000"/>
              <a:gd name="connsiteX138" fmla="*/ 152553 w 1438889"/>
              <a:gd name="connsiteY138" fmla="*/ 55288 h 6858000"/>
              <a:gd name="connsiteX139" fmla="*/ 112107 w 1438889"/>
              <a:gd name="connsiteY139" fmla="*/ 0 h 6858000"/>
              <a:gd name="connsiteX0" fmla="*/ 92101 w 1418883"/>
              <a:gd name="connsiteY0" fmla="*/ 0 h 6858000"/>
              <a:gd name="connsiteX1" fmla="*/ 1418883 w 1418883"/>
              <a:gd name="connsiteY1" fmla="*/ 0 h 6858000"/>
              <a:gd name="connsiteX2" fmla="*/ 1418883 w 1418883"/>
              <a:gd name="connsiteY2" fmla="*/ 6858000 h 6858000"/>
              <a:gd name="connsiteX3" fmla="*/ 155577 w 1418883"/>
              <a:gd name="connsiteY3" fmla="*/ 6857735 h 6858000"/>
              <a:gd name="connsiteX4" fmla="*/ 192170 w 1418883"/>
              <a:gd name="connsiteY4" fmla="*/ 6776847 h 6858000"/>
              <a:gd name="connsiteX5" fmla="*/ 203670 w 1418883"/>
              <a:gd name="connsiteY5" fmla="*/ 6737706 h 6858000"/>
              <a:gd name="connsiteX6" fmla="*/ 228409 w 1418883"/>
              <a:gd name="connsiteY6" fmla="*/ 6691589 h 6858000"/>
              <a:gd name="connsiteX7" fmla="*/ 205966 w 1418883"/>
              <a:gd name="connsiteY7" fmla="*/ 6659970 h 6858000"/>
              <a:gd name="connsiteX8" fmla="*/ 221057 w 1418883"/>
              <a:gd name="connsiteY8" fmla="*/ 6636211 h 6858000"/>
              <a:gd name="connsiteX9" fmla="*/ 238501 w 1418883"/>
              <a:gd name="connsiteY9" fmla="*/ 6594177 h 6858000"/>
              <a:gd name="connsiteX10" fmla="*/ 252541 w 1418883"/>
              <a:gd name="connsiteY10" fmla="*/ 6557575 h 6858000"/>
              <a:gd name="connsiteX11" fmla="*/ 305498 w 1418883"/>
              <a:gd name="connsiteY11" fmla="*/ 6492130 h 6858000"/>
              <a:gd name="connsiteX12" fmla="*/ 321185 w 1418883"/>
              <a:gd name="connsiteY12" fmla="*/ 6431610 h 6858000"/>
              <a:gd name="connsiteX13" fmla="*/ 364890 w 1418883"/>
              <a:gd name="connsiteY13" fmla="*/ 6379786 h 6858000"/>
              <a:gd name="connsiteX14" fmla="*/ 348113 w 1418883"/>
              <a:gd name="connsiteY14" fmla="*/ 6334727 h 6858000"/>
              <a:gd name="connsiteX15" fmla="*/ 325528 w 1418883"/>
              <a:gd name="connsiteY15" fmla="*/ 6313295 h 6858000"/>
              <a:gd name="connsiteX16" fmla="*/ 332692 w 1418883"/>
              <a:gd name="connsiteY16" fmla="*/ 6280046 h 6858000"/>
              <a:gd name="connsiteX17" fmla="*/ 315437 w 1418883"/>
              <a:gd name="connsiteY17" fmla="*/ 6270265 h 6858000"/>
              <a:gd name="connsiteX18" fmla="*/ 342465 w 1418883"/>
              <a:gd name="connsiteY18" fmla="*/ 6252834 h 6858000"/>
              <a:gd name="connsiteX19" fmla="*/ 320457 w 1418883"/>
              <a:gd name="connsiteY19" fmla="*/ 6202459 h 6858000"/>
              <a:gd name="connsiteX20" fmla="*/ 319255 w 1418883"/>
              <a:gd name="connsiteY20" fmla="*/ 6153037 h 6858000"/>
              <a:gd name="connsiteX21" fmla="*/ 334670 w 1418883"/>
              <a:gd name="connsiteY21" fmla="*/ 6078132 h 6858000"/>
              <a:gd name="connsiteX22" fmla="*/ 322057 w 1418883"/>
              <a:gd name="connsiteY22" fmla="*/ 6028119 h 6858000"/>
              <a:gd name="connsiteX23" fmla="*/ 307286 w 1418883"/>
              <a:gd name="connsiteY23" fmla="*/ 5926735 h 6858000"/>
              <a:gd name="connsiteX24" fmla="*/ 356798 w 1418883"/>
              <a:gd name="connsiteY24" fmla="*/ 5712857 h 6858000"/>
              <a:gd name="connsiteX25" fmla="*/ 335873 w 1418883"/>
              <a:gd name="connsiteY25" fmla="*/ 5676393 h 6858000"/>
              <a:gd name="connsiteX26" fmla="*/ 375465 w 1418883"/>
              <a:gd name="connsiteY26" fmla="*/ 5563435 h 6858000"/>
              <a:gd name="connsiteX27" fmla="*/ 422595 w 1418883"/>
              <a:gd name="connsiteY27" fmla="*/ 5437125 h 6858000"/>
              <a:gd name="connsiteX28" fmla="*/ 436163 w 1418883"/>
              <a:gd name="connsiteY28" fmla="*/ 5396260 h 6858000"/>
              <a:gd name="connsiteX29" fmla="*/ 452144 w 1418883"/>
              <a:gd name="connsiteY29" fmla="*/ 5330009 h 6858000"/>
              <a:gd name="connsiteX30" fmla="*/ 485637 w 1418883"/>
              <a:gd name="connsiteY30" fmla="*/ 5273739 h 6858000"/>
              <a:gd name="connsiteX31" fmla="*/ 495236 w 1418883"/>
              <a:gd name="connsiteY31" fmla="*/ 5241779 h 6858000"/>
              <a:gd name="connsiteX32" fmla="*/ 506462 w 1418883"/>
              <a:gd name="connsiteY32" fmla="*/ 5225268 h 6858000"/>
              <a:gd name="connsiteX33" fmla="*/ 507482 w 1418883"/>
              <a:gd name="connsiteY33" fmla="*/ 5217684 h 6858000"/>
              <a:gd name="connsiteX34" fmla="*/ 514823 w 1418883"/>
              <a:gd name="connsiteY34" fmla="*/ 5193377 h 6858000"/>
              <a:gd name="connsiteX35" fmla="*/ 518126 w 1418883"/>
              <a:gd name="connsiteY35" fmla="*/ 5179288 h 6858000"/>
              <a:gd name="connsiteX36" fmla="*/ 519110 w 1418883"/>
              <a:gd name="connsiteY36" fmla="*/ 5173621 h 6858000"/>
              <a:gd name="connsiteX37" fmla="*/ 514744 w 1418883"/>
              <a:gd name="connsiteY37" fmla="*/ 5159961 h 6858000"/>
              <a:gd name="connsiteX38" fmla="*/ 521421 w 1418883"/>
              <a:gd name="connsiteY38" fmla="*/ 5144295 h 6858000"/>
              <a:gd name="connsiteX39" fmla="*/ 518354 w 1418883"/>
              <a:gd name="connsiteY39" fmla="*/ 5125185 h 6858000"/>
              <a:gd name="connsiteX40" fmla="*/ 525184 w 1418883"/>
              <a:gd name="connsiteY40" fmla="*/ 5121884 h 6858000"/>
              <a:gd name="connsiteX41" fmla="*/ 532220 w 1418883"/>
              <a:gd name="connsiteY41" fmla="*/ 5067850 h 6858000"/>
              <a:gd name="connsiteX42" fmla="*/ 534951 w 1418883"/>
              <a:gd name="connsiteY42" fmla="*/ 5060861 h 6858000"/>
              <a:gd name="connsiteX43" fmla="*/ 531655 w 1418883"/>
              <a:gd name="connsiteY43" fmla="*/ 5034192 h 6858000"/>
              <a:gd name="connsiteX44" fmla="*/ 533209 w 1418883"/>
              <a:gd name="connsiteY44" fmla="*/ 4993030 h 6858000"/>
              <a:gd name="connsiteX45" fmla="*/ 540118 w 1418883"/>
              <a:gd name="connsiteY45" fmla="*/ 4946844 h 6858000"/>
              <a:gd name="connsiteX46" fmla="*/ 535974 w 1418883"/>
              <a:gd name="connsiteY46" fmla="*/ 4932692 h 6858000"/>
              <a:gd name="connsiteX47" fmla="*/ 551377 w 1418883"/>
              <a:gd name="connsiteY47" fmla="*/ 4858827 h 6858000"/>
              <a:gd name="connsiteX48" fmla="*/ 557280 w 1418883"/>
              <a:gd name="connsiteY48" fmla="*/ 4821170 h 6858000"/>
              <a:gd name="connsiteX49" fmla="*/ 562013 w 1418883"/>
              <a:gd name="connsiteY49" fmla="*/ 4780965 h 6858000"/>
              <a:gd name="connsiteX50" fmla="*/ 563306 w 1418883"/>
              <a:gd name="connsiteY50" fmla="*/ 4750867 h 6858000"/>
              <a:gd name="connsiteX51" fmla="*/ 561113 w 1418883"/>
              <a:gd name="connsiteY51" fmla="*/ 4690749 h 6858000"/>
              <a:gd name="connsiteX52" fmla="*/ 556593 w 1418883"/>
              <a:gd name="connsiteY52" fmla="*/ 4584173 h 6858000"/>
              <a:gd name="connsiteX53" fmla="*/ 551676 w 1418883"/>
              <a:gd name="connsiteY53" fmla="*/ 4444346 h 6858000"/>
              <a:gd name="connsiteX54" fmla="*/ 548241 w 1418883"/>
              <a:gd name="connsiteY54" fmla="*/ 4375228 h 6858000"/>
              <a:gd name="connsiteX55" fmla="*/ 528894 w 1418883"/>
              <a:gd name="connsiteY55" fmla="*/ 4214165 h 6858000"/>
              <a:gd name="connsiteX56" fmla="*/ 532967 w 1418883"/>
              <a:gd name="connsiteY56" fmla="*/ 4090296 h 6858000"/>
              <a:gd name="connsiteX57" fmla="*/ 518223 w 1418883"/>
              <a:gd name="connsiteY57" fmla="*/ 4033999 h 6858000"/>
              <a:gd name="connsiteX58" fmla="*/ 519372 w 1418883"/>
              <a:gd name="connsiteY58" fmla="*/ 4031933 h 6858000"/>
              <a:gd name="connsiteX59" fmla="*/ 517948 w 1418883"/>
              <a:gd name="connsiteY59" fmla="*/ 4013953 h 6858000"/>
              <a:gd name="connsiteX60" fmla="*/ 504243 w 1418883"/>
              <a:gd name="connsiteY60" fmla="*/ 3974753 h 6858000"/>
              <a:gd name="connsiteX61" fmla="*/ 505841 w 1418883"/>
              <a:gd name="connsiteY61" fmla="*/ 3969950 h 6858000"/>
              <a:gd name="connsiteX62" fmla="*/ 499263 w 1418883"/>
              <a:gd name="connsiteY62" fmla="*/ 3933779 h 6858000"/>
              <a:gd name="connsiteX63" fmla="*/ 500594 w 1418883"/>
              <a:gd name="connsiteY63" fmla="*/ 3933093 h 6858000"/>
              <a:gd name="connsiteX64" fmla="*/ 504948 w 1418883"/>
              <a:gd name="connsiteY64" fmla="*/ 3922082 h 6858000"/>
              <a:gd name="connsiteX65" fmla="*/ 510026 w 1418883"/>
              <a:gd name="connsiteY65" fmla="*/ 3901461 h 6858000"/>
              <a:gd name="connsiteX66" fmla="*/ 532620 w 1418883"/>
              <a:gd name="connsiteY66" fmla="*/ 3813873 h 6858000"/>
              <a:gd name="connsiteX67" fmla="*/ 532045 w 1418883"/>
              <a:gd name="connsiteY67" fmla="*/ 3806161 h 6858000"/>
              <a:gd name="connsiteX68" fmla="*/ 532352 w 1418883"/>
              <a:gd name="connsiteY68" fmla="*/ 3805957 h 6858000"/>
              <a:gd name="connsiteX69" fmla="*/ 532379 w 1418883"/>
              <a:gd name="connsiteY69" fmla="*/ 3797724 h 6858000"/>
              <a:gd name="connsiteX70" fmla="*/ 530994 w 1418883"/>
              <a:gd name="connsiteY70" fmla="*/ 3792098 h 6858000"/>
              <a:gd name="connsiteX71" fmla="*/ 529878 w 1418883"/>
              <a:gd name="connsiteY71" fmla="*/ 3777135 h 6858000"/>
              <a:gd name="connsiteX72" fmla="*/ 531611 w 1418883"/>
              <a:gd name="connsiteY72" fmla="*/ 3771656 h 6858000"/>
              <a:gd name="connsiteX73" fmla="*/ 535354 w 1418883"/>
              <a:gd name="connsiteY73" fmla="*/ 3769007 h 6858000"/>
              <a:gd name="connsiteX74" fmla="*/ 534820 w 1418883"/>
              <a:gd name="connsiteY74" fmla="*/ 3767709 h 6858000"/>
              <a:gd name="connsiteX75" fmla="*/ 543516 w 1418883"/>
              <a:gd name="connsiteY75" fmla="*/ 3738082 h 6858000"/>
              <a:gd name="connsiteX76" fmla="*/ 550862 w 1418883"/>
              <a:gd name="connsiteY76" fmla="*/ 3673397 h 6858000"/>
              <a:gd name="connsiteX77" fmla="*/ 550158 w 1418883"/>
              <a:gd name="connsiteY77" fmla="*/ 3637109 h 6858000"/>
              <a:gd name="connsiteX78" fmla="*/ 553601 w 1418883"/>
              <a:gd name="connsiteY78" fmla="*/ 3536883 h 6858000"/>
              <a:gd name="connsiteX79" fmla="*/ 561139 w 1418883"/>
              <a:gd name="connsiteY79" fmla="*/ 3435652 h 6858000"/>
              <a:gd name="connsiteX80" fmla="*/ 562810 w 1418883"/>
              <a:gd name="connsiteY80" fmla="*/ 3307769 h 6858000"/>
              <a:gd name="connsiteX81" fmla="*/ 580373 w 1418883"/>
              <a:gd name="connsiteY81" fmla="*/ 3250522 h 6858000"/>
              <a:gd name="connsiteX82" fmla="*/ 580798 w 1418883"/>
              <a:gd name="connsiteY82" fmla="*/ 3229163 h 6858000"/>
              <a:gd name="connsiteX83" fmla="*/ 582621 w 1418883"/>
              <a:gd name="connsiteY83" fmla="*/ 3217217 h 6858000"/>
              <a:gd name="connsiteX84" fmla="*/ 569456 w 1418883"/>
              <a:gd name="connsiteY84" fmla="*/ 3183755 h 6858000"/>
              <a:gd name="connsiteX85" fmla="*/ 569957 w 1418883"/>
              <a:gd name="connsiteY85" fmla="*/ 3178642 h 6858000"/>
              <a:gd name="connsiteX86" fmla="*/ 557557 w 1418883"/>
              <a:gd name="connsiteY86" fmla="*/ 3158586 h 6858000"/>
              <a:gd name="connsiteX87" fmla="*/ 542742 w 1418883"/>
              <a:gd name="connsiteY87" fmla="*/ 3129034 h 6858000"/>
              <a:gd name="connsiteX88" fmla="*/ 543407 w 1418883"/>
              <a:gd name="connsiteY88" fmla="*/ 3126682 h 6858000"/>
              <a:gd name="connsiteX89" fmla="*/ 534275 w 1418883"/>
              <a:gd name="connsiteY89" fmla="*/ 3114519 h 6858000"/>
              <a:gd name="connsiteX90" fmla="*/ 520884 w 1418883"/>
              <a:gd name="connsiteY90" fmla="*/ 3106272 h 6858000"/>
              <a:gd name="connsiteX91" fmla="*/ 493614 w 1418883"/>
              <a:gd name="connsiteY91" fmla="*/ 2958185 h 6858000"/>
              <a:gd name="connsiteX92" fmla="*/ 436228 w 1418883"/>
              <a:gd name="connsiteY92" fmla="*/ 2762989 h 6858000"/>
              <a:gd name="connsiteX93" fmla="*/ 385146 w 1418883"/>
              <a:gd name="connsiteY93" fmla="*/ 2554718 h 6858000"/>
              <a:gd name="connsiteX94" fmla="*/ 365240 w 1418883"/>
              <a:gd name="connsiteY94" fmla="*/ 2485734 h 6858000"/>
              <a:gd name="connsiteX95" fmla="*/ 355963 w 1418883"/>
              <a:gd name="connsiteY95" fmla="*/ 2447068 h 6858000"/>
              <a:gd name="connsiteX96" fmla="*/ 342924 w 1418883"/>
              <a:gd name="connsiteY96" fmla="*/ 2425819 h 6858000"/>
              <a:gd name="connsiteX97" fmla="*/ 348923 w 1418883"/>
              <a:gd name="connsiteY97" fmla="*/ 2402874 h 6858000"/>
              <a:gd name="connsiteX98" fmla="*/ 351535 w 1418883"/>
              <a:gd name="connsiteY98" fmla="*/ 2381443 h 6858000"/>
              <a:gd name="connsiteX99" fmla="*/ 327864 w 1418883"/>
              <a:gd name="connsiteY99" fmla="*/ 2261920 h 6858000"/>
              <a:gd name="connsiteX100" fmla="*/ 317751 w 1418883"/>
              <a:gd name="connsiteY100" fmla="*/ 2195378 h 6858000"/>
              <a:gd name="connsiteX101" fmla="*/ 301968 w 1418883"/>
              <a:gd name="connsiteY101" fmla="*/ 2155135 h 6858000"/>
              <a:gd name="connsiteX102" fmla="*/ 299426 w 1418883"/>
              <a:gd name="connsiteY102" fmla="*/ 2118008 h 6858000"/>
              <a:gd name="connsiteX103" fmla="*/ 300419 w 1418883"/>
              <a:gd name="connsiteY103" fmla="*/ 2050531 h 6858000"/>
              <a:gd name="connsiteX104" fmla="*/ 292225 w 1418883"/>
              <a:gd name="connsiteY104" fmla="*/ 1963269 h 6858000"/>
              <a:gd name="connsiteX105" fmla="*/ 273403 w 1418883"/>
              <a:gd name="connsiteY105" fmla="*/ 1906352 h 6858000"/>
              <a:gd name="connsiteX106" fmla="*/ 249960 w 1418883"/>
              <a:gd name="connsiteY106" fmla="*/ 1861531 h 6858000"/>
              <a:gd name="connsiteX107" fmla="*/ 203759 w 1418883"/>
              <a:gd name="connsiteY107" fmla="*/ 1732919 h 6858000"/>
              <a:gd name="connsiteX108" fmla="*/ 176070 w 1418883"/>
              <a:gd name="connsiteY108" fmla="*/ 1663540 h 6858000"/>
              <a:gd name="connsiteX109" fmla="*/ 175196 w 1418883"/>
              <a:gd name="connsiteY109" fmla="*/ 1615777 h 6858000"/>
              <a:gd name="connsiteX110" fmla="*/ 155991 w 1418883"/>
              <a:gd name="connsiteY110" fmla="*/ 1563678 h 6858000"/>
              <a:gd name="connsiteX111" fmla="*/ 169071 w 1418883"/>
              <a:gd name="connsiteY111" fmla="*/ 1519474 h 6858000"/>
              <a:gd name="connsiteX112" fmla="*/ 161813 w 1418883"/>
              <a:gd name="connsiteY112" fmla="*/ 1477995 h 6858000"/>
              <a:gd name="connsiteX113" fmla="*/ 147898 w 1418883"/>
              <a:gd name="connsiteY113" fmla="*/ 1373769 h 6858000"/>
              <a:gd name="connsiteX114" fmla="*/ 156205 w 1418883"/>
              <a:gd name="connsiteY114" fmla="*/ 1307086 h 6858000"/>
              <a:gd name="connsiteX115" fmla="*/ 157393 w 1418883"/>
              <a:gd name="connsiteY115" fmla="*/ 1189033 h 6858000"/>
              <a:gd name="connsiteX116" fmla="*/ 162078 w 1418883"/>
              <a:gd name="connsiteY116" fmla="*/ 1168288 h 6858000"/>
              <a:gd name="connsiteX117" fmla="*/ 154360 w 1418883"/>
              <a:gd name="connsiteY117" fmla="*/ 1142577 h 6858000"/>
              <a:gd name="connsiteX118" fmla="*/ 143666 w 1418883"/>
              <a:gd name="connsiteY118" fmla="*/ 1088484 h 6858000"/>
              <a:gd name="connsiteX119" fmla="*/ 132402 w 1418883"/>
              <a:gd name="connsiteY119" fmla="*/ 1016103 h 6858000"/>
              <a:gd name="connsiteX120" fmla="*/ 133858 w 1418883"/>
              <a:gd name="connsiteY120" fmla="*/ 932283 h 6858000"/>
              <a:gd name="connsiteX121" fmla="*/ 136094 w 1418883"/>
              <a:gd name="connsiteY121" fmla="*/ 915925 h 6858000"/>
              <a:gd name="connsiteX122" fmla="*/ 128723 w 1418883"/>
              <a:gd name="connsiteY122" fmla="*/ 896999 h 6858000"/>
              <a:gd name="connsiteX123" fmla="*/ 98131 w 1418883"/>
              <a:gd name="connsiteY123" fmla="*/ 821517 h 6858000"/>
              <a:gd name="connsiteX124" fmla="*/ 77081 w 1418883"/>
              <a:gd name="connsiteY124" fmla="*/ 751353 h 6858000"/>
              <a:gd name="connsiteX125" fmla="*/ 76639 w 1418883"/>
              <a:gd name="connsiteY125" fmla="*/ 721230 h 6858000"/>
              <a:gd name="connsiteX126" fmla="*/ 62310 w 1418883"/>
              <a:gd name="connsiteY126" fmla="*/ 681659 h 6858000"/>
              <a:gd name="connsiteX127" fmla="*/ 47729 w 1418883"/>
              <a:gd name="connsiteY127" fmla="*/ 635218 h 6858000"/>
              <a:gd name="connsiteX128" fmla="*/ 52740 w 1418883"/>
              <a:gd name="connsiteY128" fmla="*/ 613763 h 6858000"/>
              <a:gd name="connsiteX129" fmla="*/ 38682 w 1418883"/>
              <a:gd name="connsiteY129" fmla="*/ 598582 h 6858000"/>
              <a:gd name="connsiteX130" fmla="*/ 38363 w 1418883"/>
              <a:gd name="connsiteY130" fmla="*/ 576846 h 6858000"/>
              <a:gd name="connsiteX131" fmla="*/ 17989 w 1418883"/>
              <a:gd name="connsiteY131" fmla="*/ 530055 h 6858000"/>
              <a:gd name="connsiteX132" fmla="*/ 17237 w 1418883"/>
              <a:gd name="connsiteY132" fmla="*/ 465389 h 6858000"/>
              <a:gd name="connsiteX133" fmla="*/ 160 w 1418883"/>
              <a:gd name="connsiteY133" fmla="*/ 424699 h 6858000"/>
              <a:gd name="connsiteX134" fmla="*/ 535 w 1418883"/>
              <a:gd name="connsiteY134" fmla="*/ 404917 h 6858000"/>
              <a:gd name="connsiteX135" fmla="*/ 111526 w 1418883"/>
              <a:gd name="connsiteY135" fmla="*/ 275771 h 6858000"/>
              <a:gd name="connsiteX136" fmla="*/ 128553 w 1418883"/>
              <a:gd name="connsiteY136" fmla="*/ 212860 h 6858000"/>
              <a:gd name="connsiteX137" fmla="*/ 120263 w 1418883"/>
              <a:gd name="connsiteY137" fmla="*/ 144983 h 6858000"/>
              <a:gd name="connsiteX138" fmla="*/ 132547 w 1418883"/>
              <a:gd name="connsiteY138" fmla="*/ 55288 h 6858000"/>
              <a:gd name="connsiteX139" fmla="*/ 92101 w 1418883"/>
              <a:gd name="connsiteY139" fmla="*/ 0 h 6858000"/>
              <a:gd name="connsiteX0" fmla="*/ 91951 w 1418733"/>
              <a:gd name="connsiteY0" fmla="*/ 0 h 6858000"/>
              <a:gd name="connsiteX1" fmla="*/ 1418733 w 1418733"/>
              <a:gd name="connsiteY1" fmla="*/ 0 h 6858000"/>
              <a:gd name="connsiteX2" fmla="*/ 1418733 w 1418733"/>
              <a:gd name="connsiteY2" fmla="*/ 6858000 h 6858000"/>
              <a:gd name="connsiteX3" fmla="*/ 155427 w 1418733"/>
              <a:gd name="connsiteY3" fmla="*/ 6857735 h 6858000"/>
              <a:gd name="connsiteX4" fmla="*/ 192020 w 1418733"/>
              <a:gd name="connsiteY4" fmla="*/ 6776847 h 6858000"/>
              <a:gd name="connsiteX5" fmla="*/ 203520 w 1418733"/>
              <a:gd name="connsiteY5" fmla="*/ 6737706 h 6858000"/>
              <a:gd name="connsiteX6" fmla="*/ 228259 w 1418733"/>
              <a:gd name="connsiteY6" fmla="*/ 6691589 h 6858000"/>
              <a:gd name="connsiteX7" fmla="*/ 205816 w 1418733"/>
              <a:gd name="connsiteY7" fmla="*/ 6659970 h 6858000"/>
              <a:gd name="connsiteX8" fmla="*/ 220907 w 1418733"/>
              <a:gd name="connsiteY8" fmla="*/ 6636211 h 6858000"/>
              <a:gd name="connsiteX9" fmla="*/ 238351 w 1418733"/>
              <a:gd name="connsiteY9" fmla="*/ 6594177 h 6858000"/>
              <a:gd name="connsiteX10" fmla="*/ 252391 w 1418733"/>
              <a:gd name="connsiteY10" fmla="*/ 6557575 h 6858000"/>
              <a:gd name="connsiteX11" fmla="*/ 305348 w 1418733"/>
              <a:gd name="connsiteY11" fmla="*/ 6492130 h 6858000"/>
              <a:gd name="connsiteX12" fmla="*/ 321035 w 1418733"/>
              <a:gd name="connsiteY12" fmla="*/ 6431610 h 6858000"/>
              <a:gd name="connsiteX13" fmla="*/ 364740 w 1418733"/>
              <a:gd name="connsiteY13" fmla="*/ 6379786 h 6858000"/>
              <a:gd name="connsiteX14" fmla="*/ 347963 w 1418733"/>
              <a:gd name="connsiteY14" fmla="*/ 6334727 h 6858000"/>
              <a:gd name="connsiteX15" fmla="*/ 325378 w 1418733"/>
              <a:gd name="connsiteY15" fmla="*/ 6313295 h 6858000"/>
              <a:gd name="connsiteX16" fmla="*/ 332542 w 1418733"/>
              <a:gd name="connsiteY16" fmla="*/ 6280046 h 6858000"/>
              <a:gd name="connsiteX17" fmla="*/ 315287 w 1418733"/>
              <a:gd name="connsiteY17" fmla="*/ 6270265 h 6858000"/>
              <a:gd name="connsiteX18" fmla="*/ 342315 w 1418733"/>
              <a:gd name="connsiteY18" fmla="*/ 6252834 h 6858000"/>
              <a:gd name="connsiteX19" fmla="*/ 320307 w 1418733"/>
              <a:gd name="connsiteY19" fmla="*/ 6202459 h 6858000"/>
              <a:gd name="connsiteX20" fmla="*/ 319105 w 1418733"/>
              <a:gd name="connsiteY20" fmla="*/ 6153037 h 6858000"/>
              <a:gd name="connsiteX21" fmla="*/ 334520 w 1418733"/>
              <a:gd name="connsiteY21" fmla="*/ 6078132 h 6858000"/>
              <a:gd name="connsiteX22" fmla="*/ 321907 w 1418733"/>
              <a:gd name="connsiteY22" fmla="*/ 6028119 h 6858000"/>
              <a:gd name="connsiteX23" fmla="*/ 307136 w 1418733"/>
              <a:gd name="connsiteY23" fmla="*/ 5926735 h 6858000"/>
              <a:gd name="connsiteX24" fmla="*/ 356648 w 1418733"/>
              <a:gd name="connsiteY24" fmla="*/ 5712857 h 6858000"/>
              <a:gd name="connsiteX25" fmla="*/ 335723 w 1418733"/>
              <a:gd name="connsiteY25" fmla="*/ 5676393 h 6858000"/>
              <a:gd name="connsiteX26" fmla="*/ 375315 w 1418733"/>
              <a:gd name="connsiteY26" fmla="*/ 5563435 h 6858000"/>
              <a:gd name="connsiteX27" fmla="*/ 422445 w 1418733"/>
              <a:gd name="connsiteY27" fmla="*/ 5437125 h 6858000"/>
              <a:gd name="connsiteX28" fmla="*/ 436013 w 1418733"/>
              <a:gd name="connsiteY28" fmla="*/ 5396260 h 6858000"/>
              <a:gd name="connsiteX29" fmla="*/ 451994 w 1418733"/>
              <a:gd name="connsiteY29" fmla="*/ 5330009 h 6858000"/>
              <a:gd name="connsiteX30" fmla="*/ 485487 w 1418733"/>
              <a:gd name="connsiteY30" fmla="*/ 5273739 h 6858000"/>
              <a:gd name="connsiteX31" fmla="*/ 495086 w 1418733"/>
              <a:gd name="connsiteY31" fmla="*/ 5241779 h 6858000"/>
              <a:gd name="connsiteX32" fmla="*/ 506312 w 1418733"/>
              <a:gd name="connsiteY32" fmla="*/ 5225268 h 6858000"/>
              <a:gd name="connsiteX33" fmla="*/ 507332 w 1418733"/>
              <a:gd name="connsiteY33" fmla="*/ 5217684 h 6858000"/>
              <a:gd name="connsiteX34" fmla="*/ 514673 w 1418733"/>
              <a:gd name="connsiteY34" fmla="*/ 5193377 h 6858000"/>
              <a:gd name="connsiteX35" fmla="*/ 517976 w 1418733"/>
              <a:gd name="connsiteY35" fmla="*/ 5179288 h 6858000"/>
              <a:gd name="connsiteX36" fmla="*/ 518960 w 1418733"/>
              <a:gd name="connsiteY36" fmla="*/ 5173621 h 6858000"/>
              <a:gd name="connsiteX37" fmla="*/ 514594 w 1418733"/>
              <a:gd name="connsiteY37" fmla="*/ 5159961 h 6858000"/>
              <a:gd name="connsiteX38" fmla="*/ 521271 w 1418733"/>
              <a:gd name="connsiteY38" fmla="*/ 5144295 h 6858000"/>
              <a:gd name="connsiteX39" fmla="*/ 518204 w 1418733"/>
              <a:gd name="connsiteY39" fmla="*/ 5125185 h 6858000"/>
              <a:gd name="connsiteX40" fmla="*/ 525034 w 1418733"/>
              <a:gd name="connsiteY40" fmla="*/ 5121884 h 6858000"/>
              <a:gd name="connsiteX41" fmla="*/ 532070 w 1418733"/>
              <a:gd name="connsiteY41" fmla="*/ 5067850 h 6858000"/>
              <a:gd name="connsiteX42" fmla="*/ 534801 w 1418733"/>
              <a:gd name="connsiteY42" fmla="*/ 5060861 h 6858000"/>
              <a:gd name="connsiteX43" fmla="*/ 531505 w 1418733"/>
              <a:gd name="connsiteY43" fmla="*/ 5034192 h 6858000"/>
              <a:gd name="connsiteX44" fmla="*/ 533059 w 1418733"/>
              <a:gd name="connsiteY44" fmla="*/ 4993030 h 6858000"/>
              <a:gd name="connsiteX45" fmla="*/ 539968 w 1418733"/>
              <a:gd name="connsiteY45" fmla="*/ 4946844 h 6858000"/>
              <a:gd name="connsiteX46" fmla="*/ 535824 w 1418733"/>
              <a:gd name="connsiteY46" fmla="*/ 4932692 h 6858000"/>
              <a:gd name="connsiteX47" fmla="*/ 551227 w 1418733"/>
              <a:gd name="connsiteY47" fmla="*/ 4858827 h 6858000"/>
              <a:gd name="connsiteX48" fmla="*/ 557130 w 1418733"/>
              <a:gd name="connsiteY48" fmla="*/ 4821170 h 6858000"/>
              <a:gd name="connsiteX49" fmla="*/ 561863 w 1418733"/>
              <a:gd name="connsiteY49" fmla="*/ 4780965 h 6858000"/>
              <a:gd name="connsiteX50" fmla="*/ 563156 w 1418733"/>
              <a:gd name="connsiteY50" fmla="*/ 4750867 h 6858000"/>
              <a:gd name="connsiteX51" fmla="*/ 560963 w 1418733"/>
              <a:gd name="connsiteY51" fmla="*/ 4690749 h 6858000"/>
              <a:gd name="connsiteX52" fmla="*/ 556443 w 1418733"/>
              <a:gd name="connsiteY52" fmla="*/ 4584173 h 6858000"/>
              <a:gd name="connsiteX53" fmla="*/ 551526 w 1418733"/>
              <a:gd name="connsiteY53" fmla="*/ 4444346 h 6858000"/>
              <a:gd name="connsiteX54" fmla="*/ 548091 w 1418733"/>
              <a:gd name="connsiteY54" fmla="*/ 4375228 h 6858000"/>
              <a:gd name="connsiteX55" fmla="*/ 528744 w 1418733"/>
              <a:gd name="connsiteY55" fmla="*/ 4214165 h 6858000"/>
              <a:gd name="connsiteX56" fmla="*/ 532817 w 1418733"/>
              <a:gd name="connsiteY56" fmla="*/ 4090296 h 6858000"/>
              <a:gd name="connsiteX57" fmla="*/ 518073 w 1418733"/>
              <a:gd name="connsiteY57" fmla="*/ 4033999 h 6858000"/>
              <a:gd name="connsiteX58" fmla="*/ 519222 w 1418733"/>
              <a:gd name="connsiteY58" fmla="*/ 4031933 h 6858000"/>
              <a:gd name="connsiteX59" fmla="*/ 517798 w 1418733"/>
              <a:gd name="connsiteY59" fmla="*/ 4013953 h 6858000"/>
              <a:gd name="connsiteX60" fmla="*/ 504093 w 1418733"/>
              <a:gd name="connsiteY60" fmla="*/ 3974753 h 6858000"/>
              <a:gd name="connsiteX61" fmla="*/ 505691 w 1418733"/>
              <a:gd name="connsiteY61" fmla="*/ 3969950 h 6858000"/>
              <a:gd name="connsiteX62" fmla="*/ 499113 w 1418733"/>
              <a:gd name="connsiteY62" fmla="*/ 3933779 h 6858000"/>
              <a:gd name="connsiteX63" fmla="*/ 500444 w 1418733"/>
              <a:gd name="connsiteY63" fmla="*/ 3933093 h 6858000"/>
              <a:gd name="connsiteX64" fmla="*/ 504798 w 1418733"/>
              <a:gd name="connsiteY64" fmla="*/ 3922082 h 6858000"/>
              <a:gd name="connsiteX65" fmla="*/ 509876 w 1418733"/>
              <a:gd name="connsiteY65" fmla="*/ 3901461 h 6858000"/>
              <a:gd name="connsiteX66" fmla="*/ 532470 w 1418733"/>
              <a:gd name="connsiteY66" fmla="*/ 3813873 h 6858000"/>
              <a:gd name="connsiteX67" fmla="*/ 531895 w 1418733"/>
              <a:gd name="connsiteY67" fmla="*/ 3806161 h 6858000"/>
              <a:gd name="connsiteX68" fmla="*/ 532202 w 1418733"/>
              <a:gd name="connsiteY68" fmla="*/ 3805957 h 6858000"/>
              <a:gd name="connsiteX69" fmla="*/ 532229 w 1418733"/>
              <a:gd name="connsiteY69" fmla="*/ 3797724 h 6858000"/>
              <a:gd name="connsiteX70" fmla="*/ 530844 w 1418733"/>
              <a:gd name="connsiteY70" fmla="*/ 3792098 h 6858000"/>
              <a:gd name="connsiteX71" fmla="*/ 529728 w 1418733"/>
              <a:gd name="connsiteY71" fmla="*/ 3777135 h 6858000"/>
              <a:gd name="connsiteX72" fmla="*/ 531461 w 1418733"/>
              <a:gd name="connsiteY72" fmla="*/ 3771656 h 6858000"/>
              <a:gd name="connsiteX73" fmla="*/ 535204 w 1418733"/>
              <a:gd name="connsiteY73" fmla="*/ 3769007 h 6858000"/>
              <a:gd name="connsiteX74" fmla="*/ 534670 w 1418733"/>
              <a:gd name="connsiteY74" fmla="*/ 3767709 h 6858000"/>
              <a:gd name="connsiteX75" fmla="*/ 543366 w 1418733"/>
              <a:gd name="connsiteY75" fmla="*/ 3738082 h 6858000"/>
              <a:gd name="connsiteX76" fmla="*/ 550712 w 1418733"/>
              <a:gd name="connsiteY76" fmla="*/ 3673397 h 6858000"/>
              <a:gd name="connsiteX77" fmla="*/ 550008 w 1418733"/>
              <a:gd name="connsiteY77" fmla="*/ 3637109 h 6858000"/>
              <a:gd name="connsiteX78" fmla="*/ 553451 w 1418733"/>
              <a:gd name="connsiteY78" fmla="*/ 3536883 h 6858000"/>
              <a:gd name="connsiteX79" fmla="*/ 560989 w 1418733"/>
              <a:gd name="connsiteY79" fmla="*/ 3435652 h 6858000"/>
              <a:gd name="connsiteX80" fmla="*/ 562660 w 1418733"/>
              <a:gd name="connsiteY80" fmla="*/ 3307769 h 6858000"/>
              <a:gd name="connsiteX81" fmla="*/ 580223 w 1418733"/>
              <a:gd name="connsiteY81" fmla="*/ 3250522 h 6858000"/>
              <a:gd name="connsiteX82" fmla="*/ 580648 w 1418733"/>
              <a:gd name="connsiteY82" fmla="*/ 3229163 h 6858000"/>
              <a:gd name="connsiteX83" fmla="*/ 582471 w 1418733"/>
              <a:gd name="connsiteY83" fmla="*/ 3217217 h 6858000"/>
              <a:gd name="connsiteX84" fmla="*/ 569306 w 1418733"/>
              <a:gd name="connsiteY84" fmla="*/ 3183755 h 6858000"/>
              <a:gd name="connsiteX85" fmla="*/ 569807 w 1418733"/>
              <a:gd name="connsiteY85" fmla="*/ 3178642 h 6858000"/>
              <a:gd name="connsiteX86" fmla="*/ 557407 w 1418733"/>
              <a:gd name="connsiteY86" fmla="*/ 3158586 h 6858000"/>
              <a:gd name="connsiteX87" fmla="*/ 542592 w 1418733"/>
              <a:gd name="connsiteY87" fmla="*/ 3129034 h 6858000"/>
              <a:gd name="connsiteX88" fmla="*/ 543257 w 1418733"/>
              <a:gd name="connsiteY88" fmla="*/ 3126682 h 6858000"/>
              <a:gd name="connsiteX89" fmla="*/ 534125 w 1418733"/>
              <a:gd name="connsiteY89" fmla="*/ 3114519 h 6858000"/>
              <a:gd name="connsiteX90" fmla="*/ 520734 w 1418733"/>
              <a:gd name="connsiteY90" fmla="*/ 3106272 h 6858000"/>
              <a:gd name="connsiteX91" fmla="*/ 493464 w 1418733"/>
              <a:gd name="connsiteY91" fmla="*/ 2958185 h 6858000"/>
              <a:gd name="connsiteX92" fmla="*/ 436078 w 1418733"/>
              <a:gd name="connsiteY92" fmla="*/ 2762989 h 6858000"/>
              <a:gd name="connsiteX93" fmla="*/ 384996 w 1418733"/>
              <a:gd name="connsiteY93" fmla="*/ 2554718 h 6858000"/>
              <a:gd name="connsiteX94" fmla="*/ 365090 w 1418733"/>
              <a:gd name="connsiteY94" fmla="*/ 2485734 h 6858000"/>
              <a:gd name="connsiteX95" fmla="*/ 355813 w 1418733"/>
              <a:gd name="connsiteY95" fmla="*/ 2447068 h 6858000"/>
              <a:gd name="connsiteX96" fmla="*/ 342774 w 1418733"/>
              <a:gd name="connsiteY96" fmla="*/ 2425819 h 6858000"/>
              <a:gd name="connsiteX97" fmla="*/ 348773 w 1418733"/>
              <a:gd name="connsiteY97" fmla="*/ 2402874 h 6858000"/>
              <a:gd name="connsiteX98" fmla="*/ 351385 w 1418733"/>
              <a:gd name="connsiteY98" fmla="*/ 2381443 h 6858000"/>
              <a:gd name="connsiteX99" fmla="*/ 327714 w 1418733"/>
              <a:gd name="connsiteY99" fmla="*/ 2261920 h 6858000"/>
              <a:gd name="connsiteX100" fmla="*/ 317601 w 1418733"/>
              <a:gd name="connsiteY100" fmla="*/ 2195378 h 6858000"/>
              <a:gd name="connsiteX101" fmla="*/ 301818 w 1418733"/>
              <a:gd name="connsiteY101" fmla="*/ 2155135 h 6858000"/>
              <a:gd name="connsiteX102" fmla="*/ 299276 w 1418733"/>
              <a:gd name="connsiteY102" fmla="*/ 2118008 h 6858000"/>
              <a:gd name="connsiteX103" fmla="*/ 300269 w 1418733"/>
              <a:gd name="connsiteY103" fmla="*/ 2050531 h 6858000"/>
              <a:gd name="connsiteX104" fmla="*/ 292075 w 1418733"/>
              <a:gd name="connsiteY104" fmla="*/ 1963269 h 6858000"/>
              <a:gd name="connsiteX105" fmla="*/ 273253 w 1418733"/>
              <a:gd name="connsiteY105" fmla="*/ 1906352 h 6858000"/>
              <a:gd name="connsiteX106" fmla="*/ 249810 w 1418733"/>
              <a:gd name="connsiteY106" fmla="*/ 1861531 h 6858000"/>
              <a:gd name="connsiteX107" fmla="*/ 203609 w 1418733"/>
              <a:gd name="connsiteY107" fmla="*/ 1732919 h 6858000"/>
              <a:gd name="connsiteX108" fmla="*/ 175920 w 1418733"/>
              <a:gd name="connsiteY108" fmla="*/ 1663540 h 6858000"/>
              <a:gd name="connsiteX109" fmla="*/ 175046 w 1418733"/>
              <a:gd name="connsiteY109" fmla="*/ 1615777 h 6858000"/>
              <a:gd name="connsiteX110" fmla="*/ 155841 w 1418733"/>
              <a:gd name="connsiteY110" fmla="*/ 1563678 h 6858000"/>
              <a:gd name="connsiteX111" fmla="*/ 168921 w 1418733"/>
              <a:gd name="connsiteY111" fmla="*/ 1519474 h 6858000"/>
              <a:gd name="connsiteX112" fmla="*/ 161663 w 1418733"/>
              <a:gd name="connsiteY112" fmla="*/ 1477995 h 6858000"/>
              <a:gd name="connsiteX113" fmla="*/ 147748 w 1418733"/>
              <a:gd name="connsiteY113" fmla="*/ 1373769 h 6858000"/>
              <a:gd name="connsiteX114" fmla="*/ 156055 w 1418733"/>
              <a:gd name="connsiteY114" fmla="*/ 1307086 h 6858000"/>
              <a:gd name="connsiteX115" fmla="*/ 157243 w 1418733"/>
              <a:gd name="connsiteY115" fmla="*/ 1189033 h 6858000"/>
              <a:gd name="connsiteX116" fmla="*/ 161928 w 1418733"/>
              <a:gd name="connsiteY116" fmla="*/ 1168288 h 6858000"/>
              <a:gd name="connsiteX117" fmla="*/ 154210 w 1418733"/>
              <a:gd name="connsiteY117" fmla="*/ 1142577 h 6858000"/>
              <a:gd name="connsiteX118" fmla="*/ 143516 w 1418733"/>
              <a:gd name="connsiteY118" fmla="*/ 1088484 h 6858000"/>
              <a:gd name="connsiteX119" fmla="*/ 132252 w 1418733"/>
              <a:gd name="connsiteY119" fmla="*/ 1016103 h 6858000"/>
              <a:gd name="connsiteX120" fmla="*/ 133708 w 1418733"/>
              <a:gd name="connsiteY120" fmla="*/ 932283 h 6858000"/>
              <a:gd name="connsiteX121" fmla="*/ 135944 w 1418733"/>
              <a:gd name="connsiteY121" fmla="*/ 915925 h 6858000"/>
              <a:gd name="connsiteX122" fmla="*/ 128573 w 1418733"/>
              <a:gd name="connsiteY122" fmla="*/ 896999 h 6858000"/>
              <a:gd name="connsiteX123" fmla="*/ 97981 w 1418733"/>
              <a:gd name="connsiteY123" fmla="*/ 821517 h 6858000"/>
              <a:gd name="connsiteX124" fmla="*/ 76931 w 1418733"/>
              <a:gd name="connsiteY124" fmla="*/ 751353 h 6858000"/>
              <a:gd name="connsiteX125" fmla="*/ 76489 w 1418733"/>
              <a:gd name="connsiteY125" fmla="*/ 721230 h 6858000"/>
              <a:gd name="connsiteX126" fmla="*/ 62160 w 1418733"/>
              <a:gd name="connsiteY126" fmla="*/ 681659 h 6858000"/>
              <a:gd name="connsiteX127" fmla="*/ 47579 w 1418733"/>
              <a:gd name="connsiteY127" fmla="*/ 635218 h 6858000"/>
              <a:gd name="connsiteX128" fmla="*/ 52590 w 1418733"/>
              <a:gd name="connsiteY128" fmla="*/ 613763 h 6858000"/>
              <a:gd name="connsiteX129" fmla="*/ 38532 w 1418733"/>
              <a:gd name="connsiteY129" fmla="*/ 598582 h 6858000"/>
              <a:gd name="connsiteX130" fmla="*/ 38213 w 1418733"/>
              <a:gd name="connsiteY130" fmla="*/ 576846 h 6858000"/>
              <a:gd name="connsiteX131" fmla="*/ 17839 w 1418733"/>
              <a:gd name="connsiteY131" fmla="*/ 530055 h 6858000"/>
              <a:gd name="connsiteX132" fmla="*/ 17087 w 1418733"/>
              <a:gd name="connsiteY132" fmla="*/ 465389 h 6858000"/>
              <a:gd name="connsiteX133" fmla="*/ 10 w 1418733"/>
              <a:gd name="connsiteY133" fmla="*/ 424699 h 6858000"/>
              <a:gd name="connsiteX134" fmla="*/ 127193 w 1418733"/>
              <a:gd name="connsiteY134" fmla="*/ 309501 h 6858000"/>
              <a:gd name="connsiteX135" fmla="*/ 111376 w 1418733"/>
              <a:gd name="connsiteY135" fmla="*/ 275771 h 6858000"/>
              <a:gd name="connsiteX136" fmla="*/ 128403 w 1418733"/>
              <a:gd name="connsiteY136" fmla="*/ 212860 h 6858000"/>
              <a:gd name="connsiteX137" fmla="*/ 120113 w 1418733"/>
              <a:gd name="connsiteY137" fmla="*/ 144983 h 6858000"/>
              <a:gd name="connsiteX138" fmla="*/ 132397 w 1418733"/>
              <a:gd name="connsiteY138" fmla="*/ 55288 h 6858000"/>
              <a:gd name="connsiteX139" fmla="*/ 91951 w 1418733"/>
              <a:gd name="connsiteY139" fmla="*/ 0 h 6858000"/>
              <a:gd name="connsiteX0" fmla="*/ 76413 w 1403195"/>
              <a:gd name="connsiteY0" fmla="*/ 0 h 6858000"/>
              <a:gd name="connsiteX1" fmla="*/ 1403195 w 1403195"/>
              <a:gd name="connsiteY1" fmla="*/ 0 h 6858000"/>
              <a:gd name="connsiteX2" fmla="*/ 1403195 w 1403195"/>
              <a:gd name="connsiteY2" fmla="*/ 6858000 h 6858000"/>
              <a:gd name="connsiteX3" fmla="*/ 139889 w 1403195"/>
              <a:gd name="connsiteY3" fmla="*/ 6857735 h 6858000"/>
              <a:gd name="connsiteX4" fmla="*/ 176482 w 1403195"/>
              <a:gd name="connsiteY4" fmla="*/ 6776847 h 6858000"/>
              <a:gd name="connsiteX5" fmla="*/ 187982 w 1403195"/>
              <a:gd name="connsiteY5" fmla="*/ 6737706 h 6858000"/>
              <a:gd name="connsiteX6" fmla="*/ 212721 w 1403195"/>
              <a:gd name="connsiteY6" fmla="*/ 6691589 h 6858000"/>
              <a:gd name="connsiteX7" fmla="*/ 190278 w 1403195"/>
              <a:gd name="connsiteY7" fmla="*/ 6659970 h 6858000"/>
              <a:gd name="connsiteX8" fmla="*/ 205369 w 1403195"/>
              <a:gd name="connsiteY8" fmla="*/ 6636211 h 6858000"/>
              <a:gd name="connsiteX9" fmla="*/ 222813 w 1403195"/>
              <a:gd name="connsiteY9" fmla="*/ 6594177 h 6858000"/>
              <a:gd name="connsiteX10" fmla="*/ 236853 w 1403195"/>
              <a:gd name="connsiteY10" fmla="*/ 6557575 h 6858000"/>
              <a:gd name="connsiteX11" fmla="*/ 289810 w 1403195"/>
              <a:gd name="connsiteY11" fmla="*/ 6492130 h 6858000"/>
              <a:gd name="connsiteX12" fmla="*/ 305497 w 1403195"/>
              <a:gd name="connsiteY12" fmla="*/ 6431610 h 6858000"/>
              <a:gd name="connsiteX13" fmla="*/ 349202 w 1403195"/>
              <a:gd name="connsiteY13" fmla="*/ 6379786 h 6858000"/>
              <a:gd name="connsiteX14" fmla="*/ 332425 w 1403195"/>
              <a:gd name="connsiteY14" fmla="*/ 6334727 h 6858000"/>
              <a:gd name="connsiteX15" fmla="*/ 309840 w 1403195"/>
              <a:gd name="connsiteY15" fmla="*/ 6313295 h 6858000"/>
              <a:gd name="connsiteX16" fmla="*/ 317004 w 1403195"/>
              <a:gd name="connsiteY16" fmla="*/ 6280046 h 6858000"/>
              <a:gd name="connsiteX17" fmla="*/ 299749 w 1403195"/>
              <a:gd name="connsiteY17" fmla="*/ 6270265 h 6858000"/>
              <a:gd name="connsiteX18" fmla="*/ 326777 w 1403195"/>
              <a:gd name="connsiteY18" fmla="*/ 6252834 h 6858000"/>
              <a:gd name="connsiteX19" fmla="*/ 304769 w 1403195"/>
              <a:gd name="connsiteY19" fmla="*/ 6202459 h 6858000"/>
              <a:gd name="connsiteX20" fmla="*/ 303567 w 1403195"/>
              <a:gd name="connsiteY20" fmla="*/ 6153037 h 6858000"/>
              <a:gd name="connsiteX21" fmla="*/ 318982 w 1403195"/>
              <a:gd name="connsiteY21" fmla="*/ 6078132 h 6858000"/>
              <a:gd name="connsiteX22" fmla="*/ 306369 w 1403195"/>
              <a:gd name="connsiteY22" fmla="*/ 6028119 h 6858000"/>
              <a:gd name="connsiteX23" fmla="*/ 291598 w 1403195"/>
              <a:gd name="connsiteY23" fmla="*/ 5926735 h 6858000"/>
              <a:gd name="connsiteX24" fmla="*/ 341110 w 1403195"/>
              <a:gd name="connsiteY24" fmla="*/ 5712857 h 6858000"/>
              <a:gd name="connsiteX25" fmla="*/ 320185 w 1403195"/>
              <a:gd name="connsiteY25" fmla="*/ 5676393 h 6858000"/>
              <a:gd name="connsiteX26" fmla="*/ 359777 w 1403195"/>
              <a:gd name="connsiteY26" fmla="*/ 5563435 h 6858000"/>
              <a:gd name="connsiteX27" fmla="*/ 406907 w 1403195"/>
              <a:gd name="connsiteY27" fmla="*/ 5437125 h 6858000"/>
              <a:gd name="connsiteX28" fmla="*/ 420475 w 1403195"/>
              <a:gd name="connsiteY28" fmla="*/ 5396260 h 6858000"/>
              <a:gd name="connsiteX29" fmla="*/ 436456 w 1403195"/>
              <a:gd name="connsiteY29" fmla="*/ 5330009 h 6858000"/>
              <a:gd name="connsiteX30" fmla="*/ 469949 w 1403195"/>
              <a:gd name="connsiteY30" fmla="*/ 5273739 h 6858000"/>
              <a:gd name="connsiteX31" fmla="*/ 479548 w 1403195"/>
              <a:gd name="connsiteY31" fmla="*/ 5241779 h 6858000"/>
              <a:gd name="connsiteX32" fmla="*/ 490774 w 1403195"/>
              <a:gd name="connsiteY32" fmla="*/ 5225268 h 6858000"/>
              <a:gd name="connsiteX33" fmla="*/ 491794 w 1403195"/>
              <a:gd name="connsiteY33" fmla="*/ 5217684 h 6858000"/>
              <a:gd name="connsiteX34" fmla="*/ 499135 w 1403195"/>
              <a:gd name="connsiteY34" fmla="*/ 5193377 h 6858000"/>
              <a:gd name="connsiteX35" fmla="*/ 502438 w 1403195"/>
              <a:gd name="connsiteY35" fmla="*/ 5179288 h 6858000"/>
              <a:gd name="connsiteX36" fmla="*/ 503422 w 1403195"/>
              <a:gd name="connsiteY36" fmla="*/ 5173621 h 6858000"/>
              <a:gd name="connsiteX37" fmla="*/ 499056 w 1403195"/>
              <a:gd name="connsiteY37" fmla="*/ 5159961 h 6858000"/>
              <a:gd name="connsiteX38" fmla="*/ 505733 w 1403195"/>
              <a:gd name="connsiteY38" fmla="*/ 5144295 h 6858000"/>
              <a:gd name="connsiteX39" fmla="*/ 502666 w 1403195"/>
              <a:gd name="connsiteY39" fmla="*/ 5125185 h 6858000"/>
              <a:gd name="connsiteX40" fmla="*/ 509496 w 1403195"/>
              <a:gd name="connsiteY40" fmla="*/ 5121884 h 6858000"/>
              <a:gd name="connsiteX41" fmla="*/ 516532 w 1403195"/>
              <a:gd name="connsiteY41" fmla="*/ 5067850 h 6858000"/>
              <a:gd name="connsiteX42" fmla="*/ 519263 w 1403195"/>
              <a:gd name="connsiteY42" fmla="*/ 5060861 h 6858000"/>
              <a:gd name="connsiteX43" fmla="*/ 515967 w 1403195"/>
              <a:gd name="connsiteY43" fmla="*/ 5034192 h 6858000"/>
              <a:gd name="connsiteX44" fmla="*/ 517521 w 1403195"/>
              <a:gd name="connsiteY44" fmla="*/ 4993030 h 6858000"/>
              <a:gd name="connsiteX45" fmla="*/ 524430 w 1403195"/>
              <a:gd name="connsiteY45" fmla="*/ 4946844 h 6858000"/>
              <a:gd name="connsiteX46" fmla="*/ 520286 w 1403195"/>
              <a:gd name="connsiteY46" fmla="*/ 4932692 h 6858000"/>
              <a:gd name="connsiteX47" fmla="*/ 535689 w 1403195"/>
              <a:gd name="connsiteY47" fmla="*/ 4858827 h 6858000"/>
              <a:gd name="connsiteX48" fmla="*/ 541592 w 1403195"/>
              <a:gd name="connsiteY48" fmla="*/ 4821170 h 6858000"/>
              <a:gd name="connsiteX49" fmla="*/ 546325 w 1403195"/>
              <a:gd name="connsiteY49" fmla="*/ 4780965 h 6858000"/>
              <a:gd name="connsiteX50" fmla="*/ 547618 w 1403195"/>
              <a:gd name="connsiteY50" fmla="*/ 4750867 h 6858000"/>
              <a:gd name="connsiteX51" fmla="*/ 545425 w 1403195"/>
              <a:gd name="connsiteY51" fmla="*/ 4690749 h 6858000"/>
              <a:gd name="connsiteX52" fmla="*/ 540905 w 1403195"/>
              <a:gd name="connsiteY52" fmla="*/ 4584173 h 6858000"/>
              <a:gd name="connsiteX53" fmla="*/ 535988 w 1403195"/>
              <a:gd name="connsiteY53" fmla="*/ 4444346 h 6858000"/>
              <a:gd name="connsiteX54" fmla="*/ 532553 w 1403195"/>
              <a:gd name="connsiteY54" fmla="*/ 4375228 h 6858000"/>
              <a:gd name="connsiteX55" fmla="*/ 513206 w 1403195"/>
              <a:gd name="connsiteY55" fmla="*/ 4214165 h 6858000"/>
              <a:gd name="connsiteX56" fmla="*/ 517279 w 1403195"/>
              <a:gd name="connsiteY56" fmla="*/ 4090296 h 6858000"/>
              <a:gd name="connsiteX57" fmla="*/ 502535 w 1403195"/>
              <a:gd name="connsiteY57" fmla="*/ 4033999 h 6858000"/>
              <a:gd name="connsiteX58" fmla="*/ 503684 w 1403195"/>
              <a:gd name="connsiteY58" fmla="*/ 4031933 h 6858000"/>
              <a:gd name="connsiteX59" fmla="*/ 502260 w 1403195"/>
              <a:gd name="connsiteY59" fmla="*/ 4013953 h 6858000"/>
              <a:gd name="connsiteX60" fmla="*/ 488555 w 1403195"/>
              <a:gd name="connsiteY60" fmla="*/ 3974753 h 6858000"/>
              <a:gd name="connsiteX61" fmla="*/ 490153 w 1403195"/>
              <a:gd name="connsiteY61" fmla="*/ 3969950 h 6858000"/>
              <a:gd name="connsiteX62" fmla="*/ 483575 w 1403195"/>
              <a:gd name="connsiteY62" fmla="*/ 3933779 h 6858000"/>
              <a:gd name="connsiteX63" fmla="*/ 484906 w 1403195"/>
              <a:gd name="connsiteY63" fmla="*/ 3933093 h 6858000"/>
              <a:gd name="connsiteX64" fmla="*/ 489260 w 1403195"/>
              <a:gd name="connsiteY64" fmla="*/ 3922082 h 6858000"/>
              <a:gd name="connsiteX65" fmla="*/ 494338 w 1403195"/>
              <a:gd name="connsiteY65" fmla="*/ 3901461 h 6858000"/>
              <a:gd name="connsiteX66" fmla="*/ 516932 w 1403195"/>
              <a:gd name="connsiteY66" fmla="*/ 3813873 h 6858000"/>
              <a:gd name="connsiteX67" fmla="*/ 516357 w 1403195"/>
              <a:gd name="connsiteY67" fmla="*/ 3806161 h 6858000"/>
              <a:gd name="connsiteX68" fmla="*/ 516664 w 1403195"/>
              <a:gd name="connsiteY68" fmla="*/ 3805957 h 6858000"/>
              <a:gd name="connsiteX69" fmla="*/ 516691 w 1403195"/>
              <a:gd name="connsiteY69" fmla="*/ 3797724 h 6858000"/>
              <a:gd name="connsiteX70" fmla="*/ 515306 w 1403195"/>
              <a:gd name="connsiteY70" fmla="*/ 3792098 h 6858000"/>
              <a:gd name="connsiteX71" fmla="*/ 514190 w 1403195"/>
              <a:gd name="connsiteY71" fmla="*/ 3777135 h 6858000"/>
              <a:gd name="connsiteX72" fmla="*/ 515923 w 1403195"/>
              <a:gd name="connsiteY72" fmla="*/ 3771656 h 6858000"/>
              <a:gd name="connsiteX73" fmla="*/ 519666 w 1403195"/>
              <a:gd name="connsiteY73" fmla="*/ 3769007 h 6858000"/>
              <a:gd name="connsiteX74" fmla="*/ 519132 w 1403195"/>
              <a:gd name="connsiteY74" fmla="*/ 3767709 h 6858000"/>
              <a:gd name="connsiteX75" fmla="*/ 527828 w 1403195"/>
              <a:gd name="connsiteY75" fmla="*/ 3738082 h 6858000"/>
              <a:gd name="connsiteX76" fmla="*/ 535174 w 1403195"/>
              <a:gd name="connsiteY76" fmla="*/ 3673397 h 6858000"/>
              <a:gd name="connsiteX77" fmla="*/ 534470 w 1403195"/>
              <a:gd name="connsiteY77" fmla="*/ 3637109 h 6858000"/>
              <a:gd name="connsiteX78" fmla="*/ 537913 w 1403195"/>
              <a:gd name="connsiteY78" fmla="*/ 3536883 h 6858000"/>
              <a:gd name="connsiteX79" fmla="*/ 545451 w 1403195"/>
              <a:gd name="connsiteY79" fmla="*/ 3435652 h 6858000"/>
              <a:gd name="connsiteX80" fmla="*/ 547122 w 1403195"/>
              <a:gd name="connsiteY80" fmla="*/ 3307769 h 6858000"/>
              <a:gd name="connsiteX81" fmla="*/ 564685 w 1403195"/>
              <a:gd name="connsiteY81" fmla="*/ 3250522 h 6858000"/>
              <a:gd name="connsiteX82" fmla="*/ 565110 w 1403195"/>
              <a:gd name="connsiteY82" fmla="*/ 3229163 h 6858000"/>
              <a:gd name="connsiteX83" fmla="*/ 566933 w 1403195"/>
              <a:gd name="connsiteY83" fmla="*/ 3217217 h 6858000"/>
              <a:gd name="connsiteX84" fmla="*/ 553768 w 1403195"/>
              <a:gd name="connsiteY84" fmla="*/ 3183755 h 6858000"/>
              <a:gd name="connsiteX85" fmla="*/ 554269 w 1403195"/>
              <a:gd name="connsiteY85" fmla="*/ 3178642 h 6858000"/>
              <a:gd name="connsiteX86" fmla="*/ 541869 w 1403195"/>
              <a:gd name="connsiteY86" fmla="*/ 3158586 h 6858000"/>
              <a:gd name="connsiteX87" fmla="*/ 527054 w 1403195"/>
              <a:gd name="connsiteY87" fmla="*/ 3129034 h 6858000"/>
              <a:gd name="connsiteX88" fmla="*/ 527719 w 1403195"/>
              <a:gd name="connsiteY88" fmla="*/ 3126682 h 6858000"/>
              <a:gd name="connsiteX89" fmla="*/ 518587 w 1403195"/>
              <a:gd name="connsiteY89" fmla="*/ 3114519 h 6858000"/>
              <a:gd name="connsiteX90" fmla="*/ 505196 w 1403195"/>
              <a:gd name="connsiteY90" fmla="*/ 3106272 h 6858000"/>
              <a:gd name="connsiteX91" fmla="*/ 477926 w 1403195"/>
              <a:gd name="connsiteY91" fmla="*/ 2958185 h 6858000"/>
              <a:gd name="connsiteX92" fmla="*/ 420540 w 1403195"/>
              <a:gd name="connsiteY92" fmla="*/ 2762989 h 6858000"/>
              <a:gd name="connsiteX93" fmla="*/ 369458 w 1403195"/>
              <a:gd name="connsiteY93" fmla="*/ 2554718 h 6858000"/>
              <a:gd name="connsiteX94" fmla="*/ 349552 w 1403195"/>
              <a:gd name="connsiteY94" fmla="*/ 2485734 h 6858000"/>
              <a:gd name="connsiteX95" fmla="*/ 340275 w 1403195"/>
              <a:gd name="connsiteY95" fmla="*/ 2447068 h 6858000"/>
              <a:gd name="connsiteX96" fmla="*/ 327236 w 1403195"/>
              <a:gd name="connsiteY96" fmla="*/ 2425819 h 6858000"/>
              <a:gd name="connsiteX97" fmla="*/ 333235 w 1403195"/>
              <a:gd name="connsiteY97" fmla="*/ 2402874 h 6858000"/>
              <a:gd name="connsiteX98" fmla="*/ 335847 w 1403195"/>
              <a:gd name="connsiteY98" fmla="*/ 2381443 h 6858000"/>
              <a:gd name="connsiteX99" fmla="*/ 312176 w 1403195"/>
              <a:gd name="connsiteY99" fmla="*/ 2261920 h 6858000"/>
              <a:gd name="connsiteX100" fmla="*/ 302063 w 1403195"/>
              <a:gd name="connsiteY100" fmla="*/ 2195378 h 6858000"/>
              <a:gd name="connsiteX101" fmla="*/ 286280 w 1403195"/>
              <a:gd name="connsiteY101" fmla="*/ 2155135 h 6858000"/>
              <a:gd name="connsiteX102" fmla="*/ 283738 w 1403195"/>
              <a:gd name="connsiteY102" fmla="*/ 2118008 h 6858000"/>
              <a:gd name="connsiteX103" fmla="*/ 284731 w 1403195"/>
              <a:gd name="connsiteY103" fmla="*/ 2050531 h 6858000"/>
              <a:gd name="connsiteX104" fmla="*/ 276537 w 1403195"/>
              <a:gd name="connsiteY104" fmla="*/ 1963269 h 6858000"/>
              <a:gd name="connsiteX105" fmla="*/ 257715 w 1403195"/>
              <a:gd name="connsiteY105" fmla="*/ 1906352 h 6858000"/>
              <a:gd name="connsiteX106" fmla="*/ 234272 w 1403195"/>
              <a:gd name="connsiteY106" fmla="*/ 1861531 h 6858000"/>
              <a:gd name="connsiteX107" fmla="*/ 188071 w 1403195"/>
              <a:gd name="connsiteY107" fmla="*/ 1732919 h 6858000"/>
              <a:gd name="connsiteX108" fmla="*/ 160382 w 1403195"/>
              <a:gd name="connsiteY108" fmla="*/ 1663540 h 6858000"/>
              <a:gd name="connsiteX109" fmla="*/ 159508 w 1403195"/>
              <a:gd name="connsiteY109" fmla="*/ 1615777 h 6858000"/>
              <a:gd name="connsiteX110" fmla="*/ 140303 w 1403195"/>
              <a:gd name="connsiteY110" fmla="*/ 1563678 h 6858000"/>
              <a:gd name="connsiteX111" fmla="*/ 153383 w 1403195"/>
              <a:gd name="connsiteY111" fmla="*/ 1519474 h 6858000"/>
              <a:gd name="connsiteX112" fmla="*/ 146125 w 1403195"/>
              <a:gd name="connsiteY112" fmla="*/ 1477995 h 6858000"/>
              <a:gd name="connsiteX113" fmla="*/ 132210 w 1403195"/>
              <a:gd name="connsiteY113" fmla="*/ 1373769 h 6858000"/>
              <a:gd name="connsiteX114" fmla="*/ 140517 w 1403195"/>
              <a:gd name="connsiteY114" fmla="*/ 1307086 h 6858000"/>
              <a:gd name="connsiteX115" fmla="*/ 141705 w 1403195"/>
              <a:gd name="connsiteY115" fmla="*/ 1189033 h 6858000"/>
              <a:gd name="connsiteX116" fmla="*/ 146390 w 1403195"/>
              <a:gd name="connsiteY116" fmla="*/ 1168288 h 6858000"/>
              <a:gd name="connsiteX117" fmla="*/ 138672 w 1403195"/>
              <a:gd name="connsiteY117" fmla="*/ 1142577 h 6858000"/>
              <a:gd name="connsiteX118" fmla="*/ 127978 w 1403195"/>
              <a:gd name="connsiteY118" fmla="*/ 1088484 h 6858000"/>
              <a:gd name="connsiteX119" fmla="*/ 116714 w 1403195"/>
              <a:gd name="connsiteY119" fmla="*/ 1016103 h 6858000"/>
              <a:gd name="connsiteX120" fmla="*/ 118170 w 1403195"/>
              <a:gd name="connsiteY120" fmla="*/ 932283 h 6858000"/>
              <a:gd name="connsiteX121" fmla="*/ 120406 w 1403195"/>
              <a:gd name="connsiteY121" fmla="*/ 915925 h 6858000"/>
              <a:gd name="connsiteX122" fmla="*/ 113035 w 1403195"/>
              <a:gd name="connsiteY122" fmla="*/ 896999 h 6858000"/>
              <a:gd name="connsiteX123" fmla="*/ 82443 w 1403195"/>
              <a:gd name="connsiteY123" fmla="*/ 821517 h 6858000"/>
              <a:gd name="connsiteX124" fmla="*/ 61393 w 1403195"/>
              <a:gd name="connsiteY124" fmla="*/ 751353 h 6858000"/>
              <a:gd name="connsiteX125" fmla="*/ 60951 w 1403195"/>
              <a:gd name="connsiteY125" fmla="*/ 721230 h 6858000"/>
              <a:gd name="connsiteX126" fmla="*/ 46622 w 1403195"/>
              <a:gd name="connsiteY126" fmla="*/ 681659 h 6858000"/>
              <a:gd name="connsiteX127" fmla="*/ 32041 w 1403195"/>
              <a:gd name="connsiteY127" fmla="*/ 635218 h 6858000"/>
              <a:gd name="connsiteX128" fmla="*/ 37052 w 1403195"/>
              <a:gd name="connsiteY128" fmla="*/ 613763 h 6858000"/>
              <a:gd name="connsiteX129" fmla="*/ 22994 w 1403195"/>
              <a:gd name="connsiteY129" fmla="*/ 598582 h 6858000"/>
              <a:gd name="connsiteX130" fmla="*/ 22675 w 1403195"/>
              <a:gd name="connsiteY130" fmla="*/ 576846 h 6858000"/>
              <a:gd name="connsiteX131" fmla="*/ 2301 w 1403195"/>
              <a:gd name="connsiteY131" fmla="*/ 530055 h 6858000"/>
              <a:gd name="connsiteX132" fmla="*/ 1549 w 1403195"/>
              <a:gd name="connsiteY132" fmla="*/ 465389 h 6858000"/>
              <a:gd name="connsiteX133" fmla="*/ 90145 w 1403195"/>
              <a:gd name="connsiteY133" fmla="*/ 353137 h 6858000"/>
              <a:gd name="connsiteX134" fmla="*/ 111655 w 1403195"/>
              <a:gd name="connsiteY134" fmla="*/ 309501 h 6858000"/>
              <a:gd name="connsiteX135" fmla="*/ 95838 w 1403195"/>
              <a:gd name="connsiteY135" fmla="*/ 275771 h 6858000"/>
              <a:gd name="connsiteX136" fmla="*/ 112865 w 1403195"/>
              <a:gd name="connsiteY136" fmla="*/ 212860 h 6858000"/>
              <a:gd name="connsiteX137" fmla="*/ 104575 w 1403195"/>
              <a:gd name="connsiteY137" fmla="*/ 144983 h 6858000"/>
              <a:gd name="connsiteX138" fmla="*/ 116859 w 1403195"/>
              <a:gd name="connsiteY138" fmla="*/ 55288 h 6858000"/>
              <a:gd name="connsiteX139" fmla="*/ 76413 w 1403195"/>
              <a:gd name="connsiteY139" fmla="*/ 0 h 6858000"/>
              <a:gd name="connsiteX0" fmla="*/ 74305 w 1401087"/>
              <a:gd name="connsiteY0" fmla="*/ 0 h 6858000"/>
              <a:gd name="connsiteX1" fmla="*/ 1401087 w 1401087"/>
              <a:gd name="connsiteY1" fmla="*/ 0 h 6858000"/>
              <a:gd name="connsiteX2" fmla="*/ 1401087 w 1401087"/>
              <a:gd name="connsiteY2" fmla="*/ 6858000 h 6858000"/>
              <a:gd name="connsiteX3" fmla="*/ 137781 w 1401087"/>
              <a:gd name="connsiteY3" fmla="*/ 6857735 h 6858000"/>
              <a:gd name="connsiteX4" fmla="*/ 174374 w 1401087"/>
              <a:gd name="connsiteY4" fmla="*/ 6776847 h 6858000"/>
              <a:gd name="connsiteX5" fmla="*/ 185874 w 1401087"/>
              <a:gd name="connsiteY5" fmla="*/ 6737706 h 6858000"/>
              <a:gd name="connsiteX6" fmla="*/ 210613 w 1401087"/>
              <a:gd name="connsiteY6" fmla="*/ 6691589 h 6858000"/>
              <a:gd name="connsiteX7" fmla="*/ 188170 w 1401087"/>
              <a:gd name="connsiteY7" fmla="*/ 6659970 h 6858000"/>
              <a:gd name="connsiteX8" fmla="*/ 203261 w 1401087"/>
              <a:gd name="connsiteY8" fmla="*/ 6636211 h 6858000"/>
              <a:gd name="connsiteX9" fmla="*/ 220705 w 1401087"/>
              <a:gd name="connsiteY9" fmla="*/ 6594177 h 6858000"/>
              <a:gd name="connsiteX10" fmla="*/ 234745 w 1401087"/>
              <a:gd name="connsiteY10" fmla="*/ 6557575 h 6858000"/>
              <a:gd name="connsiteX11" fmla="*/ 287702 w 1401087"/>
              <a:gd name="connsiteY11" fmla="*/ 6492130 h 6858000"/>
              <a:gd name="connsiteX12" fmla="*/ 303389 w 1401087"/>
              <a:gd name="connsiteY12" fmla="*/ 6431610 h 6858000"/>
              <a:gd name="connsiteX13" fmla="*/ 347094 w 1401087"/>
              <a:gd name="connsiteY13" fmla="*/ 6379786 h 6858000"/>
              <a:gd name="connsiteX14" fmla="*/ 330317 w 1401087"/>
              <a:gd name="connsiteY14" fmla="*/ 6334727 h 6858000"/>
              <a:gd name="connsiteX15" fmla="*/ 307732 w 1401087"/>
              <a:gd name="connsiteY15" fmla="*/ 6313295 h 6858000"/>
              <a:gd name="connsiteX16" fmla="*/ 314896 w 1401087"/>
              <a:gd name="connsiteY16" fmla="*/ 6280046 h 6858000"/>
              <a:gd name="connsiteX17" fmla="*/ 297641 w 1401087"/>
              <a:gd name="connsiteY17" fmla="*/ 6270265 h 6858000"/>
              <a:gd name="connsiteX18" fmla="*/ 324669 w 1401087"/>
              <a:gd name="connsiteY18" fmla="*/ 6252834 h 6858000"/>
              <a:gd name="connsiteX19" fmla="*/ 302661 w 1401087"/>
              <a:gd name="connsiteY19" fmla="*/ 6202459 h 6858000"/>
              <a:gd name="connsiteX20" fmla="*/ 301459 w 1401087"/>
              <a:gd name="connsiteY20" fmla="*/ 6153037 h 6858000"/>
              <a:gd name="connsiteX21" fmla="*/ 316874 w 1401087"/>
              <a:gd name="connsiteY21" fmla="*/ 6078132 h 6858000"/>
              <a:gd name="connsiteX22" fmla="*/ 304261 w 1401087"/>
              <a:gd name="connsiteY22" fmla="*/ 6028119 h 6858000"/>
              <a:gd name="connsiteX23" fmla="*/ 289490 w 1401087"/>
              <a:gd name="connsiteY23" fmla="*/ 5926735 h 6858000"/>
              <a:gd name="connsiteX24" fmla="*/ 339002 w 1401087"/>
              <a:gd name="connsiteY24" fmla="*/ 5712857 h 6858000"/>
              <a:gd name="connsiteX25" fmla="*/ 318077 w 1401087"/>
              <a:gd name="connsiteY25" fmla="*/ 5676393 h 6858000"/>
              <a:gd name="connsiteX26" fmla="*/ 357669 w 1401087"/>
              <a:gd name="connsiteY26" fmla="*/ 5563435 h 6858000"/>
              <a:gd name="connsiteX27" fmla="*/ 404799 w 1401087"/>
              <a:gd name="connsiteY27" fmla="*/ 5437125 h 6858000"/>
              <a:gd name="connsiteX28" fmla="*/ 418367 w 1401087"/>
              <a:gd name="connsiteY28" fmla="*/ 5396260 h 6858000"/>
              <a:gd name="connsiteX29" fmla="*/ 434348 w 1401087"/>
              <a:gd name="connsiteY29" fmla="*/ 5330009 h 6858000"/>
              <a:gd name="connsiteX30" fmla="*/ 467841 w 1401087"/>
              <a:gd name="connsiteY30" fmla="*/ 5273739 h 6858000"/>
              <a:gd name="connsiteX31" fmla="*/ 477440 w 1401087"/>
              <a:gd name="connsiteY31" fmla="*/ 5241779 h 6858000"/>
              <a:gd name="connsiteX32" fmla="*/ 488666 w 1401087"/>
              <a:gd name="connsiteY32" fmla="*/ 5225268 h 6858000"/>
              <a:gd name="connsiteX33" fmla="*/ 489686 w 1401087"/>
              <a:gd name="connsiteY33" fmla="*/ 5217684 h 6858000"/>
              <a:gd name="connsiteX34" fmla="*/ 497027 w 1401087"/>
              <a:gd name="connsiteY34" fmla="*/ 5193377 h 6858000"/>
              <a:gd name="connsiteX35" fmla="*/ 500330 w 1401087"/>
              <a:gd name="connsiteY35" fmla="*/ 5179288 h 6858000"/>
              <a:gd name="connsiteX36" fmla="*/ 501314 w 1401087"/>
              <a:gd name="connsiteY36" fmla="*/ 5173621 h 6858000"/>
              <a:gd name="connsiteX37" fmla="*/ 496948 w 1401087"/>
              <a:gd name="connsiteY37" fmla="*/ 5159961 h 6858000"/>
              <a:gd name="connsiteX38" fmla="*/ 503625 w 1401087"/>
              <a:gd name="connsiteY38" fmla="*/ 5144295 h 6858000"/>
              <a:gd name="connsiteX39" fmla="*/ 500558 w 1401087"/>
              <a:gd name="connsiteY39" fmla="*/ 5125185 h 6858000"/>
              <a:gd name="connsiteX40" fmla="*/ 507388 w 1401087"/>
              <a:gd name="connsiteY40" fmla="*/ 5121884 h 6858000"/>
              <a:gd name="connsiteX41" fmla="*/ 514424 w 1401087"/>
              <a:gd name="connsiteY41" fmla="*/ 5067850 h 6858000"/>
              <a:gd name="connsiteX42" fmla="*/ 517155 w 1401087"/>
              <a:gd name="connsiteY42" fmla="*/ 5060861 h 6858000"/>
              <a:gd name="connsiteX43" fmla="*/ 513859 w 1401087"/>
              <a:gd name="connsiteY43" fmla="*/ 5034192 h 6858000"/>
              <a:gd name="connsiteX44" fmla="*/ 515413 w 1401087"/>
              <a:gd name="connsiteY44" fmla="*/ 4993030 h 6858000"/>
              <a:gd name="connsiteX45" fmla="*/ 522322 w 1401087"/>
              <a:gd name="connsiteY45" fmla="*/ 4946844 h 6858000"/>
              <a:gd name="connsiteX46" fmla="*/ 518178 w 1401087"/>
              <a:gd name="connsiteY46" fmla="*/ 4932692 h 6858000"/>
              <a:gd name="connsiteX47" fmla="*/ 533581 w 1401087"/>
              <a:gd name="connsiteY47" fmla="*/ 4858827 h 6858000"/>
              <a:gd name="connsiteX48" fmla="*/ 539484 w 1401087"/>
              <a:gd name="connsiteY48" fmla="*/ 4821170 h 6858000"/>
              <a:gd name="connsiteX49" fmla="*/ 544217 w 1401087"/>
              <a:gd name="connsiteY49" fmla="*/ 4780965 h 6858000"/>
              <a:gd name="connsiteX50" fmla="*/ 545510 w 1401087"/>
              <a:gd name="connsiteY50" fmla="*/ 4750867 h 6858000"/>
              <a:gd name="connsiteX51" fmla="*/ 543317 w 1401087"/>
              <a:gd name="connsiteY51" fmla="*/ 4690749 h 6858000"/>
              <a:gd name="connsiteX52" fmla="*/ 538797 w 1401087"/>
              <a:gd name="connsiteY52" fmla="*/ 4584173 h 6858000"/>
              <a:gd name="connsiteX53" fmla="*/ 533880 w 1401087"/>
              <a:gd name="connsiteY53" fmla="*/ 4444346 h 6858000"/>
              <a:gd name="connsiteX54" fmla="*/ 530445 w 1401087"/>
              <a:gd name="connsiteY54" fmla="*/ 4375228 h 6858000"/>
              <a:gd name="connsiteX55" fmla="*/ 511098 w 1401087"/>
              <a:gd name="connsiteY55" fmla="*/ 4214165 h 6858000"/>
              <a:gd name="connsiteX56" fmla="*/ 515171 w 1401087"/>
              <a:gd name="connsiteY56" fmla="*/ 4090296 h 6858000"/>
              <a:gd name="connsiteX57" fmla="*/ 500427 w 1401087"/>
              <a:gd name="connsiteY57" fmla="*/ 4033999 h 6858000"/>
              <a:gd name="connsiteX58" fmla="*/ 501576 w 1401087"/>
              <a:gd name="connsiteY58" fmla="*/ 4031933 h 6858000"/>
              <a:gd name="connsiteX59" fmla="*/ 500152 w 1401087"/>
              <a:gd name="connsiteY59" fmla="*/ 4013953 h 6858000"/>
              <a:gd name="connsiteX60" fmla="*/ 486447 w 1401087"/>
              <a:gd name="connsiteY60" fmla="*/ 3974753 h 6858000"/>
              <a:gd name="connsiteX61" fmla="*/ 488045 w 1401087"/>
              <a:gd name="connsiteY61" fmla="*/ 3969950 h 6858000"/>
              <a:gd name="connsiteX62" fmla="*/ 481467 w 1401087"/>
              <a:gd name="connsiteY62" fmla="*/ 3933779 h 6858000"/>
              <a:gd name="connsiteX63" fmla="*/ 482798 w 1401087"/>
              <a:gd name="connsiteY63" fmla="*/ 3933093 h 6858000"/>
              <a:gd name="connsiteX64" fmla="*/ 487152 w 1401087"/>
              <a:gd name="connsiteY64" fmla="*/ 3922082 h 6858000"/>
              <a:gd name="connsiteX65" fmla="*/ 492230 w 1401087"/>
              <a:gd name="connsiteY65" fmla="*/ 3901461 h 6858000"/>
              <a:gd name="connsiteX66" fmla="*/ 514824 w 1401087"/>
              <a:gd name="connsiteY66" fmla="*/ 3813873 h 6858000"/>
              <a:gd name="connsiteX67" fmla="*/ 514249 w 1401087"/>
              <a:gd name="connsiteY67" fmla="*/ 3806161 h 6858000"/>
              <a:gd name="connsiteX68" fmla="*/ 514556 w 1401087"/>
              <a:gd name="connsiteY68" fmla="*/ 3805957 h 6858000"/>
              <a:gd name="connsiteX69" fmla="*/ 514583 w 1401087"/>
              <a:gd name="connsiteY69" fmla="*/ 3797724 h 6858000"/>
              <a:gd name="connsiteX70" fmla="*/ 513198 w 1401087"/>
              <a:gd name="connsiteY70" fmla="*/ 3792098 h 6858000"/>
              <a:gd name="connsiteX71" fmla="*/ 512082 w 1401087"/>
              <a:gd name="connsiteY71" fmla="*/ 3777135 h 6858000"/>
              <a:gd name="connsiteX72" fmla="*/ 513815 w 1401087"/>
              <a:gd name="connsiteY72" fmla="*/ 3771656 h 6858000"/>
              <a:gd name="connsiteX73" fmla="*/ 517558 w 1401087"/>
              <a:gd name="connsiteY73" fmla="*/ 3769007 h 6858000"/>
              <a:gd name="connsiteX74" fmla="*/ 517024 w 1401087"/>
              <a:gd name="connsiteY74" fmla="*/ 3767709 h 6858000"/>
              <a:gd name="connsiteX75" fmla="*/ 525720 w 1401087"/>
              <a:gd name="connsiteY75" fmla="*/ 3738082 h 6858000"/>
              <a:gd name="connsiteX76" fmla="*/ 533066 w 1401087"/>
              <a:gd name="connsiteY76" fmla="*/ 3673397 h 6858000"/>
              <a:gd name="connsiteX77" fmla="*/ 532362 w 1401087"/>
              <a:gd name="connsiteY77" fmla="*/ 3637109 h 6858000"/>
              <a:gd name="connsiteX78" fmla="*/ 535805 w 1401087"/>
              <a:gd name="connsiteY78" fmla="*/ 3536883 h 6858000"/>
              <a:gd name="connsiteX79" fmla="*/ 543343 w 1401087"/>
              <a:gd name="connsiteY79" fmla="*/ 3435652 h 6858000"/>
              <a:gd name="connsiteX80" fmla="*/ 545014 w 1401087"/>
              <a:gd name="connsiteY80" fmla="*/ 3307769 h 6858000"/>
              <a:gd name="connsiteX81" fmla="*/ 562577 w 1401087"/>
              <a:gd name="connsiteY81" fmla="*/ 3250522 h 6858000"/>
              <a:gd name="connsiteX82" fmla="*/ 563002 w 1401087"/>
              <a:gd name="connsiteY82" fmla="*/ 3229163 h 6858000"/>
              <a:gd name="connsiteX83" fmla="*/ 564825 w 1401087"/>
              <a:gd name="connsiteY83" fmla="*/ 3217217 h 6858000"/>
              <a:gd name="connsiteX84" fmla="*/ 551660 w 1401087"/>
              <a:gd name="connsiteY84" fmla="*/ 3183755 h 6858000"/>
              <a:gd name="connsiteX85" fmla="*/ 552161 w 1401087"/>
              <a:gd name="connsiteY85" fmla="*/ 3178642 h 6858000"/>
              <a:gd name="connsiteX86" fmla="*/ 539761 w 1401087"/>
              <a:gd name="connsiteY86" fmla="*/ 3158586 h 6858000"/>
              <a:gd name="connsiteX87" fmla="*/ 524946 w 1401087"/>
              <a:gd name="connsiteY87" fmla="*/ 3129034 h 6858000"/>
              <a:gd name="connsiteX88" fmla="*/ 525611 w 1401087"/>
              <a:gd name="connsiteY88" fmla="*/ 3126682 h 6858000"/>
              <a:gd name="connsiteX89" fmla="*/ 516479 w 1401087"/>
              <a:gd name="connsiteY89" fmla="*/ 3114519 h 6858000"/>
              <a:gd name="connsiteX90" fmla="*/ 503088 w 1401087"/>
              <a:gd name="connsiteY90" fmla="*/ 3106272 h 6858000"/>
              <a:gd name="connsiteX91" fmla="*/ 475818 w 1401087"/>
              <a:gd name="connsiteY91" fmla="*/ 2958185 h 6858000"/>
              <a:gd name="connsiteX92" fmla="*/ 418432 w 1401087"/>
              <a:gd name="connsiteY92" fmla="*/ 2762989 h 6858000"/>
              <a:gd name="connsiteX93" fmla="*/ 367350 w 1401087"/>
              <a:gd name="connsiteY93" fmla="*/ 2554718 h 6858000"/>
              <a:gd name="connsiteX94" fmla="*/ 347444 w 1401087"/>
              <a:gd name="connsiteY94" fmla="*/ 2485734 h 6858000"/>
              <a:gd name="connsiteX95" fmla="*/ 338167 w 1401087"/>
              <a:gd name="connsiteY95" fmla="*/ 2447068 h 6858000"/>
              <a:gd name="connsiteX96" fmla="*/ 325128 w 1401087"/>
              <a:gd name="connsiteY96" fmla="*/ 2425819 h 6858000"/>
              <a:gd name="connsiteX97" fmla="*/ 331127 w 1401087"/>
              <a:gd name="connsiteY97" fmla="*/ 2402874 h 6858000"/>
              <a:gd name="connsiteX98" fmla="*/ 333739 w 1401087"/>
              <a:gd name="connsiteY98" fmla="*/ 2381443 h 6858000"/>
              <a:gd name="connsiteX99" fmla="*/ 310068 w 1401087"/>
              <a:gd name="connsiteY99" fmla="*/ 2261920 h 6858000"/>
              <a:gd name="connsiteX100" fmla="*/ 299955 w 1401087"/>
              <a:gd name="connsiteY100" fmla="*/ 2195378 h 6858000"/>
              <a:gd name="connsiteX101" fmla="*/ 284172 w 1401087"/>
              <a:gd name="connsiteY101" fmla="*/ 2155135 h 6858000"/>
              <a:gd name="connsiteX102" fmla="*/ 281630 w 1401087"/>
              <a:gd name="connsiteY102" fmla="*/ 2118008 h 6858000"/>
              <a:gd name="connsiteX103" fmla="*/ 282623 w 1401087"/>
              <a:gd name="connsiteY103" fmla="*/ 2050531 h 6858000"/>
              <a:gd name="connsiteX104" fmla="*/ 274429 w 1401087"/>
              <a:gd name="connsiteY104" fmla="*/ 1963269 h 6858000"/>
              <a:gd name="connsiteX105" fmla="*/ 255607 w 1401087"/>
              <a:gd name="connsiteY105" fmla="*/ 1906352 h 6858000"/>
              <a:gd name="connsiteX106" fmla="*/ 232164 w 1401087"/>
              <a:gd name="connsiteY106" fmla="*/ 1861531 h 6858000"/>
              <a:gd name="connsiteX107" fmla="*/ 185963 w 1401087"/>
              <a:gd name="connsiteY107" fmla="*/ 1732919 h 6858000"/>
              <a:gd name="connsiteX108" fmla="*/ 158274 w 1401087"/>
              <a:gd name="connsiteY108" fmla="*/ 1663540 h 6858000"/>
              <a:gd name="connsiteX109" fmla="*/ 157400 w 1401087"/>
              <a:gd name="connsiteY109" fmla="*/ 1615777 h 6858000"/>
              <a:gd name="connsiteX110" fmla="*/ 138195 w 1401087"/>
              <a:gd name="connsiteY110" fmla="*/ 1563678 h 6858000"/>
              <a:gd name="connsiteX111" fmla="*/ 151275 w 1401087"/>
              <a:gd name="connsiteY111" fmla="*/ 1519474 h 6858000"/>
              <a:gd name="connsiteX112" fmla="*/ 144017 w 1401087"/>
              <a:gd name="connsiteY112" fmla="*/ 1477995 h 6858000"/>
              <a:gd name="connsiteX113" fmla="*/ 130102 w 1401087"/>
              <a:gd name="connsiteY113" fmla="*/ 1373769 h 6858000"/>
              <a:gd name="connsiteX114" fmla="*/ 138409 w 1401087"/>
              <a:gd name="connsiteY114" fmla="*/ 1307086 h 6858000"/>
              <a:gd name="connsiteX115" fmla="*/ 139597 w 1401087"/>
              <a:gd name="connsiteY115" fmla="*/ 1189033 h 6858000"/>
              <a:gd name="connsiteX116" fmla="*/ 144282 w 1401087"/>
              <a:gd name="connsiteY116" fmla="*/ 1168288 h 6858000"/>
              <a:gd name="connsiteX117" fmla="*/ 136564 w 1401087"/>
              <a:gd name="connsiteY117" fmla="*/ 1142577 h 6858000"/>
              <a:gd name="connsiteX118" fmla="*/ 125870 w 1401087"/>
              <a:gd name="connsiteY118" fmla="*/ 1088484 h 6858000"/>
              <a:gd name="connsiteX119" fmla="*/ 114606 w 1401087"/>
              <a:gd name="connsiteY119" fmla="*/ 1016103 h 6858000"/>
              <a:gd name="connsiteX120" fmla="*/ 116062 w 1401087"/>
              <a:gd name="connsiteY120" fmla="*/ 932283 h 6858000"/>
              <a:gd name="connsiteX121" fmla="*/ 118298 w 1401087"/>
              <a:gd name="connsiteY121" fmla="*/ 915925 h 6858000"/>
              <a:gd name="connsiteX122" fmla="*/ 110927 w 1401087"/>
              <a:gd name="connsiteY122" fmla="*/ 896999 h 6858000"/>
              <a:gd name="connsiteX123" fmla="*/ 80335 w 1401087"/>
              <a:gd name="connsiteY123" fmla="*/ 821517 h 6858000"/>
              <a:gd name="connsiteX124" fmla="*/ 59285 w 1401087"/>
              <a:gd name="connsiteY124" fmla="*/ 751353 h 6858000"/>
              <a:gd name="connsiteX125" fmla="*/ 58843 w 1401087"/>
              <a:gd name="connsiteY125" fmla="*/ 721230 h 6858000"/>
              <a:gd name="connsiteX126" fmla="*/ 44514 w 1401087"/>
              <a:gd name="connsiteY126" fmla="*/ 681659 h 6858000"/>
              <a:gd name="connsiteX127" fmla="*/ 29933 w 1401087"/>
              <a:gd name="connsiteY127" fmla="*/ 635218 h 6858000"/>
              <a:gd name="connsiteX128" fmla="*/ 34944 w 1401087"/>
              <a:gd name="connsiteY128" fmla="*/ 613763 h 6858000"/>
              <a:gd name="connsiteX129" fmla="*/ 20886 w 1401087"/>
              <a:gd name="connsiteY129" fmla="*/ 598582 h 6858000"/>
              <a:gd name="connsiteX130" fmla="*/ 20567 w 1401087"/>
              <a:gd name="connsiteY130" fmla="*/ 576846 h 6858000"/>
              <a:gd name="connsiteX131" fmla="*/ 193 w 1401087"/>
              <a:gd name="connsiteY131" fmla="*/ 530055 h 6858000"/>
              <a:gd name="connsiteX132" fmla="*/ 88207 w 1401087"/>
              <a:gd name="connsiteY132" fmla="*/ 393828 h 6858000"/>
              <a:gd name="connsiteX133" fmla="*/ 88037 w 1401087"/>
              <a:gd name="connsiteY133" fmla="*/ 353137 h 6858000"/>
              <a:gd name="connsiteX134" fmla="*/ 109547 w 1401087"/>
              <a:gd name="connsiteY134" fmla="*/ 309501 h 6858000"/>
              <a:gd name="connsiteX135" fmla="*/ 93730 w 1401087"/>
              <a:gd name="connsiteY135" fmla="*/ 275771 h 6858000"/>
              <a:gd name="connsiteX136" fmla="*/ 110757 w 1401087"/>
              <a:gd name="connsiteY136" fmla="*/ 212860 h 6858000"/>
              <a:gd name="connsiteX137" fmla="*/ 102467 w 1401087"/>
              <a:gd name="connsiteY137" fmla="*/ 144983 h 6858000"/>
              <a:gd name="connsiteX138" fmla="*/ 114751 w 1401087"/>
              <a:gd name="connsiteY138" fmla="*/ 55288 h 6858000"/>
              <a:gd name="connsiteX139" fmla="*/ 74305 w 1401087"/>
              <a:gd name="connsiteY139" fmla="*/ 0 h 6858000"/>
              <a:gd name="connsiteX0" fmla="*/ 53738 w 1380520"/>
              <a:gd name="connsiteY0" fmla="*/ 0 h 6858000"/>
              <a:gd name="connsiteX1" fmla="*/ 1380520 w 1380520"/>
              <a:gd name="connsiteY1" fmla="*/ 0 h 6858000"/>
              <a:gd name="connsiteX2" fmla="*/ 1380520 w 1380520"/>
              <a:gd name="connsiteY2" fmla="*/ 6858000 h 6858000"/>
              <a:gd name="connsiteX3" fmla="*/ 117214 w 1380520"/>
              <a:gd name="connsiteY3" fmla="*/ 6857735 h 6858000"/>
              <a:gd name="connsiteX4" fmla="*/ 153807 w 1380520"/>
              <a:gd name="connsiteY4" fmla="*/ 6776847 h 6858000"/>
              <a:gd name="connsiteX5" fmla="*/ 165307 w 1380520"/>
              <a:gd name="connsiteY5" fmla="*/ 6737706 h 6858000"/>
              <a:gd name="connsiteX6" fmla="*/ 190046 w 1380520"/>
              <a:gd name="connsiteY6" fmla="*/ 6691589 h 6858000"/>
              <a:gd name="connsiteX7" fmla="*/ 167603 w 1380520"/>
              <a:gd name="connsiteY7" fmla="*/ 6659970 h 6858000"/>
              <a:gd name="connsiteX8" fmla="*/ 182694 w 1380520"/>
              <a:gd name="connsiteY8" fmla="*/ 6636211 h 6858000"/>
              <a:gd name="connsiteX9" fmla="*/ 200138 w 1380520"/>
              <a:gd name="connsiteY9" fmla="*/ 6594177 h 6858000"/>
              <a:gd name="connsiteX10" fmla="*/ 214178 w 1380520"/>
              <a:gd name="connsiteY10" fmla="*/ 6557575 h 6858000"/>
              <a:gd name="connsiteX11" fmla="*/ 267135 w 1380520"/>
              <a:gd name="connsiteY11" fmla="*/ 6492130 h 6858000"/>
              <a:gd name="connsiteX12" fmla="*/ 282822 w 1380520"/>
              <a:gd name="connsiteY12" fmla="*/ 6431610 h 6858000"/>
              <a:gd name="connsiteX13" fmla="*/ 326527 w 1380520"/>
              <a:gd name="connsiteY13" fmla="*/ 6379786 h 6858000"/>
              <a:gd name="connsiteX14" fmla="*/ 309750 w 1380520"/>
              <a:gd name="connsiteY14" fmla="*/ 6334727 h 6858000"/>
              <a:gd name="connsiteX15" fmla="*/ 287165 w 1380520"/>
              <a:gd name="connsiteY15" fmla="*/ 6313295 h 6858000"/>
              <a:gd name="connsiteX16" fmla="*/ 294329 w 1380520"/>
              <a:gd name="connsiteY16" fmla="*/ 6280046 h 6858000"/>
              <a:gd name="connsiteX17" fmla="*/ 277074 w 1380520"/>
              <a:gd name="connsiteY17" fmla="*/ 6270265 h 6858000"/>
              <a:gd name="connsiteX18" fmla="*/ 304102 w 1380520"/>
              <a:gd name="connsiteY18" fmla="*/ 6252834 h 6858000"/>
              <a:gd name="connsiteX19" fmla="*/ 282094 w 1380520"/>
              <a:gd name="connsiteY19" fmla="*/ 6202459 h 6858000"/>
              <a:gd name="connsiteX20" fmla="*/ 280892 w 1380520"/>
              <a:gd name="connsiteY20" fmla="*/ 6153037 h 6858000"/>
              <a:gd name="connsiteX21" fmla="*/ 296307 w 1380520"/>
              <a:gd name="connsiteY21" fmla="*/ 6078132 h 6858000"/>
              <a:gd name="connsiteX22" fmla="*/ 283694 w 1380520"/>
              <a:gd name="connsiteY22" fmla="*/ 6028119 h 6858000"/>
              <a:gd name="connsiteX23" fmla="*/ 268923 w 1380520"/>
              <a:gd name="connsiteY23" fmla="*/ 5926735 h 6858000"/>
              <a:gd name="connsiteX24" fmla="*/ 318435 w 1380520"/>
              <a:gd name="connsiteY24" fmla="*/ 5712857 h 6858000"/>
              <a:gd name="connsiteX25" fmla="*/ 297510 w 1380520"/>
              <a:gd name="connsiteY25" fmla="*/ 5676393 h 6858000"/>
              <a:gd name="connsiteX26" fmla="*/ 337102 w 1380520"/>
              <a:gd name="connsiteY26" fmla="*/ 5563435 h 6858000"/>
              <a:gd name="connsiteX27" fmla="*/ 384232 w 1380520"/>
              <a:gd name="connsiteY27" fmla="*/ 5437125 h 6858000"/>
              <a:gd name="connsiteX28" fmla="*/ 397800 w 1380520"/>
              <a:gd name="connsiteY28" fmla="*/ 5396260 h 6858000"/>
              <a:gd name="connsiteX29" fmla="*/ 413781 w 1380520"/>
              <a:gd name="connsiteY29" fmla="*/ 5330009 h 6858000"/>
              <a:gd name="connsiteX30" fmla="*/ 447274 w 1380520"/>
              <a:gd name="connsiteY30" fmla="*/ 5273739 h 6858000"/>
              <a:gd name="connsiteX31" fmla="*/ 456873 w 1380520"/>
              <a:gd name="connsiteY31" fmla="*/ 5241779 h 6858000"/>
              <a:gd name="connsiteX32" fmla="*/ 468099 w 1380520"/>
              <a:gd name="connsiteY32" fmla="*/ 5225268 h 6858000"/>
              <a:gd name="connsiteX33" fmla="*/ 469119 w 1380520"/>
              <a:gd name="connsiteY33" fmla="*/ 5217684 h 6858000"/>
              <a:gd name="connsiteX34" fmla="*/ 476460 w 1380520"/>
              <a:gd name="connsiteY34" fmla="*/ 5193377 h 6858000"/>
              <a:gd name="connsiteX35" fmla="*/ 479763 w 1380520"/>
              <a:gd name="connsiteY35" fmla="*/ 5179288 h 6858000"/>
              <a:gd name="connsiteX36" fmla="*/ 480747 w 1380520"/>
              <a:gd name="connsiteY36" fmla="*/ 5173621 h 6858000"/>
              <a:gd name="connsiteX37" fmla="*/ 476381 w 1380520"/>
              <a:gd name="connsiteY37" fmla="*/ 5159961 h 6858000"/>
              <a:gd name="connsiteX38" fmla="*/ 483058 w 1380520"/>
              <a:gd name="connsiteY38" fmla="*/ 5144295 h 6858000"/>
              <a:gd name="connsiteX39" fmla="*/ 479991 w 1380520"/>
              <a:gd name="connsiteY39" fmla="*/ 5125185 h 6858000"/>
              <a:gd name="connsiteX40" fmla="*/ 486821 w 1380520"/>
              <a:gd name="connsiteY40" fmla="*/ 5121884 h 6858000"/>
              <a:gd name="connsiteX41" fmla="*/ 493857 w 1380520"/>
              <a:gd name="connsiteY41" fmla="*/ 5067850 h 6858000"/>
              <a:gd name="connsiteX42" fmla="*/ 496588 w 1380520"/>
              <a:gd name="connsiteY42" fmla="*/ 5060861 h 6858000"/>
              <a:gd name="connsiteX43" fmla="*/ 493292 w 1380520"/>
              <a:gd name="connsiteY43" fmla="*/ 5034192 h 6858000"/>
              <a:gd name="connsiteX44" fmla="*/ 494846 w 1380520"/>
              <a:gd name="connsiteY44" fmla="*/ 4993030 h 6858000"/>
              <a:gd name="connsiteX45" fmla="*/ 501755 w 1380520"/>
              <a:gd name="connsiteY45" fmla="*/ 4946844 h 6858000"/>
              <a:gd name="connsiteX46" fmla="*/ 497611 w 1380520"/>
              <a:gd name="connsiteY46" fmla="*/ 4932692 h 6858000"/>
              <a:gd name="connsiteX47" fmla="*/ 513014 w 1380520"/>
              <a:gd name="connsiteY47" fmla="*/ 4858827 h 6858000"/>
              <a:gd name="connsiteX48" fmla="*/ 518917 w 1380520"/>
              <a:gd name="connsiteY48" fmla="*/ 4821170 h 6858000"/>
              <a:gd name="connsiteX49" fmla="*/ 523650 w 1380520"/>
              <a:gd name="connsiteY49" fmla="*/ 4780965 h 6858000"/>
              <a:gd name="connsiteX50" fmla="*/ 524943 w 1380520"/>
              <a:gd name="connsiteY50" fmla="*/ 4750867 h 6858000"/>
              <a:gd name="connsiteX51" fmla="*/ 522750 w 1380520"/>
              <a:gd name="connsiteY51" fmla="*/ 4690749 h 6858000"/>
              <a:gd name="connsiteX52" fmla="*/ 518230 w 1380520"/>
              <a:gd name="connsiteY52" fmla="*/ 4584173 h 6858000"/>
              <a:gd name="connsiteX53" fmla="*/ 513313 w 1380520"/>
              <a:gd name="connsiteY53" fmla="*/ 4444346 h 6858000"/>
              <a:gd name="connsiteX54" fmla="*/ 509878 w 1380520"/>
              <a:gd name="connsiteY54" fmla="*/ 4375228 h 6858000"/>
              <a:gd name="connsiteX55" fmla="*/ 490531 w 1380520"/>
              <a:gd name="connsiteY55" fmla="*/ 4214165 h 6858000"/>
              <a:gd name="connsiteX56" fmla="*/ 494604 w 1380520"/>
              <a:gd name="connsiteY56" fmla="*/ 4090296 h 6858000"/>
              <a:gd name="connsiteX57" fmla="*/ 479860 w 1380520"/>
              <a:gd name="connsiteY57" fmla="*/ 4033999 h 6858000"/>
              <a:gd name="connsiteX58" fmla="*/ 481009 w 1380520"/>
              <a:gd name="connsiteY58" fmla="*/ 4031933 h 6858000"/>
              <a:gd name="connsiteX59" fmla="*/ 479585 w 1380520"/>
              <a:gd name="connsiteY59" fmla="*/ 4013953 h 6858000"/>
              <a:gd name="connsiteX60" fmla="*/ 465880 w 1380520"/>
              <a:gd name="connsiteY60" fmla="*/ 3974753 h 6858000"/>
              <a:gd name="connsiteX61" fmla="*/ 467478 w 1380520"/>
              <a:gd name="connsiteY61" fmla="*/ 3969950 h 6858000"/>
              <a:gd name="connsiteX62" fmla="*/ 460900 w 1380520"/>
              <a:gd name="connsiteY62" fmla="*/ 3933779 h 6858000"/>
              <a:gd name="connsiteX63" fmla="*/ 462231 w 1380520"/>
              <a:gd name="connsiteY63" fmla="*/ 3933093 h 6858000"/>
              <a:gd name="connsiteX64" fmla="*/ 466585 w 1380520"/>
              <a:gd name="connsiteY64" fmla="*/ 3922082 h 6858000"/>
              <a:gd name="connsiteX65" fmla="*/ 471663 w 1380520"/>
              <a:gd name="connsiteY65" fmla="*/ 3901461 h 6858000"/>
              <a:gd name="connsiteX66" fmla="*/ 494257 w 1380520"/>
              <a:gd name="connsiteY66" fmla="*/ 3813873 h 6858000"/>
              <a:gd name="connsiteX67" fmla="*/ 493682 w 1380520"/>
              <a:gd name="connsiteY67" fmla="*/ 3806161 h 6858000"/>
              <a:gd name="connsiteX68" fmla="*/ 493989 w 1380520"/>
              <a:gd name="connsiteY68" fmla="*/ 3805957 h 6858000"/>
              <a:gd name="connsiteX69" fmla="*/ 494016 w 1380520"/>
              <a:gd name="connsiteY69" fmla="*/ 3797724 h 6858000"/>
              <a:gd name="connsiteX70" fmla="*/ 492631 w 1380520"/>
              <a:gd name="connsiteY70" fmla="*/ 3792098 h 6858000"/>
              <a:gd name="connsiteX71" fmla="*/ 491515 w 1380520"/>
              <a:gd name="connsiteY71" fmla="*/ 3777135 h 6858000"/>
              <a:gd name="connsiteX72" fmla="*/ 493248 w 1380520"/>
              <a:gd name="connsiteY72" fmla="*/ 3771656 h 6858000"/>
              <a:gd name="connsiteX73" fmla="*/ 496991 w 1380520"/>
              <a:gd name="connsiteY73" fmla="*/ 3769007 h 6858000"/>
              <a:gd name="connsiteX74" fmla="*/ 496457 w 1380520"/>
              <a:gd name="connsiteY74" fmla="*/ 3767709 h 6858000"/>
              <a:gd name="connsiteX75" fmla="*/ 505153 w 1380520"/>
              <a:gd name="connsiteY75" fmla="*/ 3738082 h 6858000"/>
              <a:gd name="connsiteX76" fmla="*/ 512499 w 1380520"/>
              <a:gd name="connsiteY76" fmla="*/ 3673397 h 6858000"/>
              <a:gd name="connsiteX77" fmla="*/ 511795 w 1380520"/>
              <a:gd name="connsiteY77" fmla="*/ 3637109 h 6858000"/>
              <a:gd name="connsiteX78" fmla="*/ 515238 w 1380520"/>
              <a:gd name="connsiteY78" fmla="*/ 3536883 h 6858000"/>
              <a:gd name="connsiteX79" fmla="*/ 522776 w 1380520"/>
              <a:gd name="connsiteY79" fmla="*/ 3435652 h 6858000"/>
              <a:gd name="connsiteX80" fmla="*/ 524447 w 1380520"/>
              <a:gd name="connsiteY80" fmla="*/ 3307769 h 6858000"/>
              <a:gd name="connsiteX81" fmla="*/ 542010 w 1380520"/>
              <a:gd name="connsiteY81" fmla="*/ 3250522 h 6858000"/>
              <a:gd name="connsiteX82" fmla="*/ 542435 w 1380520"/>
              <a:gd name="connsiteY82" fmla="*/ 3229163 h 6858000"/>
              <a:gd name="connsiteX83" fmla="*/ 544258 w 1380520"/>
              <a:gd name="connsiteY83" fmla="*/ 3217217 h 6858000"/>
              <a:gd name="connsiteX84" fmla="*/ 531093 w 1380520"/>
              <a:gd name="connsiteY84" fmla="*/ 3183755 h 6858000"/>
              <a:gd name="connsiteX85" fmla="*/ 531594 w 1380520"/>
              <a:gd name="connsiteY85" fmla="*/ 3178642 h 6858000"/>
              <a:gd name="connsiteX86" fmla="*/ 519194 w 1380520"/>
              <a:gd name="connsiteY86" fmla="*/ 3158586 h 6858000"/>
              <a:gd name="connsiteX87" fmla="*/ 504379 w 1380520"/>
              <a:gd name="connsiteY87" fmla="*/ 3129034 h 6858000"/>
              <a:gd name="connsiteX88" fmla="*/ 505044 w 1380520"/>
              <a:gd name="connsiteY88" fmla="*/ 3126682 h 6858000"/>
              <a:gd name="connsiteX89" fmla="*/ 495912 w 1380520"/>
              <a:gd name="connsiteY89" fmla="*/ 3114519 h 6858000"/>
              <a:gd name="connsiteX90" fmla="*/ 482521 w 1380520"/>
              <a:gd name="connsiteY90" fmla="*/ 3106272 h 6858000"/>
              <a:gd name="connsiteX91" fmla="*/ 455251 w 1380520"/>
              <a:gd name="connsiteY91" fmla="*/ 2958185 h 6858000"/>
              <a:gd name="connsiteX92" fmla="*/ 397865 w 1380520"/>
              <a:gd name="connsiteY92" fmla="*/ 2762989 h 6858000"/>
              <a:gd name="connsiteX93" fmla="*/ 346783 w 1380520"/>
              <a:gd name="connsiteY93" fmla="*/ 2554718 h 6858000"/>
              <a:gd name="connsiteX94" fmla="*/ 326877 w 1380520"/>
              <a:gd name="connsiteY94" fmla="*/ 2485734 h 6858000"/>
              <a:gd name="connsiteX95" fmla="*/ 317600 w 1380520"/>
              <a:gd name="connsiteY95" fmla="*/ 2447068 h 6858000"/>
              <a:gd name="connsiteX96" fmla="*/ 304561 w 1380520"/>
              <a:gd name="connsiteY96" fmla="*/ 2425819 h 6858000"/>
              <a:gd name="connsiteX97" fmla="*/ 310560 w 1380520"/>
              <a:gd name="connsiteY97" fmla="*/ 2402874 h 6858000"/>
              <a:gd name="connsiteX98" fmla="*/ 313172 w 1380520"/>
              <a:gd name="connsiteY98" fmla="*/ 2381443 h 6858000"/>
              <a:gd name="connsiteX99" fmla="*/ 289501 w 1380520"/>
              <a:gd name="connsiteY99" fmla="*/ 2261920 h 6858000"/>
              <a:gd name="connsiteX100" fmla="*/ 279388 w 1380520"/>
              <a:gd name="connsiteY100" fmla="*/ 2195378 h 6858000"/>
              <a:gd name="connsiteX101" fmla="*/ 263605 w 1380520"/>
              <a:gd name="connsiteY101" fmla="*/ 2155135 h 6858000"/>
              <a:gd name="connsiteX102" fmla="*/ 261063 w 1380520"/>
              <a:gd name="connsiteY102" fmla="*/ 2118008 h 6858000"/>
              <a:gd name="connsiteX103" fmla="*/ 262056 w 1380520"/>
              <a:gd name="connsiteY103" fmla="*/ 2050531 h 6858000"/>
              <a:gd name="connsiteX104" fmla="*/ 253862 w 1380520"/>
              <a:gd name="connsiteY104" fmla="*/ 1963269 h 6858000"/>
              <a:gd name="connsiteX105" fmla="*/ 235040 w 1380520"/>
              <a:gd name="connsiteY105" fmla="*/ 1906352 h 6858000"/>
              <a:gd name="connsiteX106" fmla="*/ 211597 w 1380520"/>
              <a:gd name="connsiteY106" fmla="*/ 1861531 h 6858000"/>
              <a:gd name="connsiteX107" fmla="*/ 165396 w 1380520"/>
              <a:gd name="connsiteY107" fmla="*/ 1732919 h 6858000"/>
              <a:gd name="connsiteX108" fmla="*/ 137707 w 1380520"/>
              <a:gd name="connsiteY108" fmla="*/ 1663540 h 6858000"/>
              <a:gd name="connsiteX109" fmla="*/ 136833 w 1380520"/>
              <a:gd name="connsiteY109" fmla="*/ 1615777 h 6858000"/>
              <a:gd name="connsiteX110" fmla="*/ 117628 w 1380520"/>
              <a:gd name="connsiteY110" fmla="*/ 1563678 h 6858000"/>
              <a:gd name="connsiteX111" fmla="*/ 130708 w 1380520"/>
              <a:gd name="connsiteY111" fmla="*/ 1519474 h 6858000"/>
              <a:gd name="connsiteX112" fmla="*/ 123450 w 1380520"/>
              <a:gd name="connsiteY112" fmla="*/ 1477995 h 6858000"/>
              <a:gd name="connsiteX113" fmla="*/ 109535 w 1380520"/>
              <a:gd name="connsiteY113" fmla="*/ 1373769 h 6858000"/>
              <a:gd name="connsiteX114" fmla="*/ 117842 w 1380520"/>
              <a:gd name="connsiteY114" fmla="*/ 1307086 h 6858000"/>
              <a:gd name="connsiteX115" fmla="*/ 119030 w 1380520"/>
              <a:gd name="connsiteY115" fmla="*/ 1189033 h 6858000"/>
              <a:gd name="connsiteX116" fmla="*/ 123715 w 1380520"/>
              <a:gd name="connsiteY116" fmla="*/ 1168288 h 6858000"/>
              <a:gd name="connsiteX117" fmla="*/ 115997 w 1380520"/>
              <a:gd name="connsiteY117" fmla="*/ 1142577 h 6858000"/>
              <a:gd name="connsiteX118" fmla="*/ 105303 w 1380520"/>
              <a:gd name="connsiteY118" fmla="*/ 1088484 h 6858000"/>
              <a:gd name="connsiteX119" fmla="*/ 94039 w 1380520"/>
              <a:gd name="connsiteY119" fmla="*/ 1016103 h 6858000"/>
              <a:gd name="connsiteX120" fmla="*/ 95495 w 1380520"/>
              <a:gd name="connsiteY120" fmla="*/ 932283 h 6858000"/>
              <a:gd name="connsiteX121" fmla="*/ 97731 w 1380520"/>
              <a:gd name="connsiteY121" fmla="*/ 915925 h 6858000"/>
              <a:gd name="connsiteX122" fmla="*/ 90360 w 1380520"/>
              <a:gd name="connsiteY122" fmla="*/ 896999 h 6858000"/>
              <a:gd name="connsiteX123" fmla="*/ 59768 w 1380520"/>
              <a:gd name="connsiteY123" fmla="*/ 821517 h 6858000"/>
              <a:gd name="connsiteX124" fmla="*/ 38718 w 1380520"/>
              <a:gd name="connsiteY124" fmla="*/ 751353 h 6858000"/>
              <a:gd name="connsiteX125" fmla="*/ 38276 w 1380520"/>
              <a:gd name="connsiteY125" fmla="*/ 721230 h 6858000"/>
              <a:gd name="connsiteX126" fmla="*/ 23947 w 1380520"/>
              <a:gd name="connsiteY126" fmla="*/ 681659 h 6858000"/>
              <a:gd name="connsiteX127" fmla="*/ 9366 w 1380520"/>
              <a:gd name="connsiteY127" fmla="*/ 635218 h 6858000"/>
              <a:gd name="connsiteX128" fmla="*/ 14377 w 1380520"/>
              <a:gd name="connsiteY128" fmla="*/ 613763 h 6858000"/>
              <a:gd name="connsiteX129" fmla="*/ 319 w 1380520"/>
              <a:gd name="connsiteY129" fmla="*/ 598582 h 6858000"/>
              <a:gd name="connsiteX130" fmla="*/ 0 w 1380520"/>
              <a:gd name="connsiteY130" fmla="*/ 576846 h 6858000"/>
              <a:gd name="connsiteX131" fmla="*/ 68392 w 1380520"/>
              <a:gd name="connsiteY131" fmla="*/ 446567 h 6858000"/>
              <a:gd name="connsiteX132" fmla="*/ 67640 w 1380520"/>
              <a:gd name="connsiteY132" fmla="*/ 393828 h 6858000"/>
              <a:gd name="connsiteX133" fmla="*/ 67470 w 1380520"/>
              <a:gd name="connsiteY133" fmla="*/ 353137 h 6858000"/>
              <a:gd name="connsiteX134" fmla="*/ 88980 w 1380520"/>
              <a:gd name="connsiteY134" fmla="*/ 309501 h 6858000"/>
              <a:gd name="connsiteX135" fmla="*/ 73163 w 1380520"/>
              <a:gd name="connsiteY135" fmla="*/ 275771 h 6858000"/>
              <a:gd name="connsiteX136" fmla="*/ 90190 w 1380520"/>
              <a:gd name="connsiteY136" fmla="*/ 212860 h 6858000"/>
              <a:gd name="connsiteX137" fmla="*/ 81900 w 1380520"/>
              <a:gd name="connsiteY137" fmla="*/ 144983 h 6858000"/>
              <a:gd name="connsiteX138" fmla="*/ 94184 w 1380520"/>
              <a:gd name="connsiteY138" fmla="*/ 55288 h 6858000"/>
              <a:gd name="connsiteX139" fmla="*/ 53738 w 1380520"/>
              <a:gd name="connsiteY139" fmla="*/ 0 h 6858000"/>
              <a:gd name="connsiteX0" fmla="*/ 53420 w 1380202"/>
              <a:gd name="connsiteY0" fmla="*/ 0 h 6858000"/>
              <a:gd name="connsiteX1" fmla="*/ 1380202 w 1380202"/>
              <a:gd name="connsiteY1" fmla="*/ 0 h 6858000"/>
              <a:gd name="connsiteX2" fmla="*/ 1380202 w 1380202"/>
              <a:gd name="connsiteY2" fmla="*/ 6858000 h 6858000"/>
              <a:gd name="connsiteX3" fmla="*/ 116896 w 1380202"/>
              <a:gd name="connsiteY3" fmla="*/ 6857735 h 6858000"/>
              <a:gd name="connsiteX4" fmla="*/ 153489 w 1380202"/>
              <a:gd name="connsiteY4" fmla="*/ 6776847 h 6858000"/>
              <a:gd name="connsiteX5" fmla="*/ 164989 w 1380202"/>
              <a:gd name="connsiteY5" fmla="*/ 6737706 h 6858000"/>
              <a:gd name="connsiteX6" fmla="*/ 189728 w 1380202"/>
              <a:gd name="connsiteY6" fmla="*/ 6691589 h 6858000"/>
              <a:gd name="connsiteX7" fmla="*/ 167285 w 1380202"/>
              <a:gd name="connsiteY7" fmla="*/ 6659970 h 6858000"/>
              <a:gd name="connsiteX8" fmla="*/ 182376 w 1380202"/>
              <a:gd name="connsiteY8" fmla="*/ 6636211 h 6858000"/>
              <a:gd name="connsiteX9" fmla="*/ 199820 w 1380202"/>
              <a:gd name="connsiteY9" fmla="*/ 6594177 h 6858000"/>
              <a:gd name="connsiteX10" fmla="*/ 213860 w 1380202"/>
              <a:gd name="connsiteY10" fmla="*/ 6557575 h 6858000"/>
              <a:gd name="connsiteX11" fmla="*/ 266817 w 1380202"/>
              <a:gd name="connsiteY11" fmla="*/ 6492130 h 6858000"/>
              <a:gd name="connsiteX12" fmla="*/ 282504 w 1380202"/>
              <a:gd name="connsiteY12" fmla="*/ 6431610 h 6858000"/>
              <a:gd name="connsiteX13" fmla="*/ 326209 w 1380202"/>
              <a:gd name="connsiteY13" fmla="*/ 6379786 h 6858000"/>
              <a:gd name="connsiteX14" fmla="*/ 309432 w 1380202"/>
              <a:gd name="connsiteY14" fmla="*/ 6334727 h 6858000"/>
              <a:gd name="connsiteX15" fmla="*/ 286847 w 1380202"/>
              <a:gd name="connsiteY15" fmla="*/ 6313295 h 6858000"/>
              <a:gd name="connsiteX16" fmla="*/ 294011 w 1380202"/>
              <a:gd name="connsiteY16" fmla="*/ 6280046 h 6858000"/>
              <a:gd name="connsiteX17" fmla="*/ 276756 w 1380202"/>
              <a:gd name="connsiteY17" fmla="*/ 6270265 h 6858000"/>
              <a:gd name="connsiteX18" fmla="*/ 303784 w 1380202"/>
              <a:gd name="connsiteY18" fmla="*/ 6252834 h 6858000"/>
              <a:gd name="connsiteX19" fmla="*/ 281776 w 1380202"/>
              <a:gd name="connsiteY19" fmla="*/ 6202459 h 6858000"/>
              <a:gd name="connsiteX20" fmla="*/ 280574 w 1380202"/>
              <a:gd name="connsiteY20" fmla="*/ 6153037 h 6858000"/>
              <a:gd name="connsiteX21" fmla="*/ 295989 w 1380202"/>
              <a:gd name="connsiteY21" fmla="*/ 6078132 h 6858000"/>
              <a:gd name="connsiteX22" fmla="*/ 283376 w 1380202"/>
              <a:gd name="connsiteY22" fmla="*/ 6028119 h 6858000"/>
              <a:gd name="connsiteX23" fmla="*/ 268605 w 1380202"/>
              <a:gd name="connsiteY23" fmla="*/ 5926735 h 6858000"/>
              <a:gd name="connsiteX24" fmla="*/ 318117 w 1380202"/>
              <a:gd name="connsiteY24" fmla="*/ 5712857 h 6858000"/>
              <a:gd name="connsiteX25" fmla="*/ 297192 w 1380202"/>
              <a:gd name="connsiteY25" fmla="*/ 5676393 h 6858000"/>
              <a:gd name="connsiteX26" fmla="*/ 336784 w 1380202"/>
              <a:gd name="connsiteY26" fmla="*/ 5563435 h 6858000"/>
              <a:gd name="connsiteX27" fmla="*/ 383914 w 1380202"/>
              <a:gd name="connsiteY27" fmla="*/ 5437125 h 6858000"/>
              <a:gd name="connsiteX28" fmla="*/ 397482 w 1380202"/>
              <a:gd name="connsiteY28" fmla="*/ 5396260 h 6858000"/>
              <a:gd name="connsiteX29" fmla="*/ 413463 w 1380202"/>
              <a:gd name="connsiteY29" fmla="*/ 5330009 h 6858000"/>
              <a:gd name="connsiteX30" fmla="*/ 446956 w 1380202"/>
              <a:gd name="connsiteY30" fmla="*/ 5273739 h 6858000"/>
              <a:gd name="connsiteX31" fmla="*/ 456555 w 1380202"/>
              <a:gd name="connsiteY31" fmla="*/ 5241779 h 6858000"/>
              <a:gd name="connsiteX32" fmla="*/ 467781 w 1380202"/>
              <a:gd name="connsiteY32" fmla="*/ 5225268 h 6858000"/>
              <a:gd name="connsiteX33" fmla="*/ 468801 w 1380202"/>
              <a:gd name="connsiteY33" fmla="*/ 5217684 h 6858000"/>
              <a:gd name="connsiteX34" fmla="*/ 476142 w 1380202"/>
              <a:gd name="connsiteY34" fmla="*/ 5193377 h 6858000"/>
              <a:gd name="connsiteX35" fmla="*/ 479445 w 1380202"/>
              <a:gd name="connsiteY35" fmla="*/ 5179288 h 6858000"/>
              <a:gd name="connsiteX36" fmla="*/ 480429 w 1380202"/>
              <a:gd name="connsiteY36" fmla="*/ 5173621 h 6858000"/>
              <a:gd name="connsiteX37" fmla="*/ 476063 w 1380202"/>
              <a:gd name="connsiteY37" fmla="*/ 5159961 h 6858000"/>
              <a:gd name="connsiteX38" fmla="*/ 482740 w 1380202"/>
              <a:gd name="connsiteY38" fmla="*/ 5144295 h 6858000"/>
              <a:gd name="connsiteX39" fmla="*/ 479673 w 1380202"/>
              <a:gd name="connsiteY39" fmla="*/ 5125185 h 6858000"/>
              <a:gd name="connsiteX40" fmla="*/ 486503 w 1380202"/>
              <a:gd name="connsiteY40" fmla="*/ 5121884 h 6858000"/>
              <a:gd name="connsiteX41" fmla="*/ 493539 w 1380202"/>
              <a:gd name="connsiteY41" fmla="*/ 5067850 h 6858000"/>
              <a:gd name="connsiteX42" fmla="*/ 496270 w 1380202"/>
              <a:gd name="connsiteY42" fmla="*/ 5060861 h 6858000"/>
              <a:gd name="connsiteX43" fmla="*/ 492974 w 1380202"/>
              <a:gd name="connsiteY43" fmla="*/ 5034192 h 6858000"/>
              <a:gd name="connsiteX44" fmla="*/ 494528 w 1380202"/>
              <a:gd name="connsiteY44" fmla="*/ 4993030 h 6858000"/>
              <a:gd name="connsiteX45" fmla="*/ 501437 w 1380202"/>
              <a:gd name="connsiteY45" fmla="*/ 4946844 h 6858000"/>
              <a:gd name="connsiteX46" fmla="*/ 497293 w 1380202"/>
              <a:gd name="connsiteY46" fmla="*/ 4932692 h 6858000"/>
              <a:gd name="connsiteX47" fmla="*/ 512696 w 1380202"/>
              <a:gd name="connsiteY47" fmla="*/ 4858827 h 6858000"/>
              <a:gd name="connsiteX48" fmla="*/ 518599 w 1380202"/>
              <a:gd name="connsiteY48" fmla="*/ 4821170 h 6858000"/>
              <a:gd name="connsiteX49" fmla="*/ 523332 w 1380202"/>
              <a:gd name="connsiteY49" fmla="*/ 4780965 h 6858000"/>
              <a:gd name="connsiteX50" fmla="*/ 524625 w 1380202"/>
              <a:gd name="connsiteY50" fmla="*/ 4750867 h 6858000"/>
              <a:gd name="connsiteX51" fmla="*/ 522432 w 1380202"/>
              <a:gd name="connsiteY51" fmla="*/ 4690749 h 6858000"/>
              <a:gd name="connsiteX52" fmla="*/ 517912 w 1380202"/>
              <a:gd name="connsiteY52" fmla="*/ 4584173 h 6858000"/>
              <a:gd name="connsiteX53" fmla="*/ 512995 w 1380202"/>
              <a:gd name="connsiteY53" fmla="*/ 4444346 h 6858000"/>
              <a:gd name="connsiteX54" fmla="*/ 509560 w 1380202"/>
              <a:gd name="connsiteY54" fmla="*/ 4375228 h 6858000"/>
              <a:gd name="connsiteX55" fmla="*/ 490213 w 1380202"/>
              <a:gd name="connsiteY55" fmla="*/ 4214165 h 6858000"/>
              <a:gd name="connsiteX56" fmla="*/ 494286 w 1380202"/>
              <a:gd name="connsiteY56" fmla="*/ 4090296 h 6858000"/>
              <a:gd name="connsiteX57" fmla="*/ 479542 w 1380202"/>
              <a:gd name="connsiteY57" fmla="*/ 4033999 h 6858000"/>
              <a:gd name="connsiteX58" fmla="*/ 480691 w 1380202"/>
              <a:gd name="connsiteY58" fmla="*/ 4031933 h 6858000"/>
              <a:gd name="connsiteX59" fmla="*/ 479267 w 1380202"/>
              <a:gd name="connsiteY59" fmla="*/ 4013953 h 6858000"/>
              <a:gd name="connsiteX60" fmla="*/ 465562 w 1380202"/>
              <a:gd name="connsiteY60" fmla="*/ 3974753 h 6858000"/>
              <a:gd name="connsiteX61" fmla="*/ 467160 w 1380202"/>
              <a:gd name="connsiteY61" fmla="*/ 3969950 h 6858000"/>
              <a:gd name="connsiteX62" fmla="*/ 460582 w 1380202"/>
              <a:gd name="connsiteY62" fmla="*/ 3933779 h 6858000"/>
              <a:gd name="connsiteX63" fmla="*/ 461913 w 1380202"/>
              <a:gd name="connsiteY63" fmla="*/ 3933093 h 6858000"/>
              <a:gd name="connsiteX64" fmla="*/ 466267 w 1380202"/>
              <a:gd name="connsiteY64" fmla="*/ 3922082 h 6858000"/>
              <a:gd name="connsiteX65" fmla="*/ 471345 w 1380202"/>
              <a:gd name="connsiteY65" fmla="*/ 3901461 h 6858000"/>
              <a:gd name="connsiteX66" fmla="*/ 493939 w 1380202"/>
              <a:gd name="connsiteY66" fmla="*/ 3813873 h 6858000"/>
              <a:gd name="connsiteX67" fmla="*/ 493364 w 1380202"/>
              <a:gd name="connsiteY67" fmla="*/ 3806161 h 6858000"/>
              <a:gd name="connsiteX68" fmla="*/ 493671 w 1380202"/>
              <a:gd name="connsiteY68" fmla="*/ 3805957 h 6858000"/>
              <a:gd name="connsiteX69" fmla="*/ 493698 w 1380202"/>
              <a:gd name="connsiteY69" fmla="*/ 3797724 h 6858000"/>
              <a:gd name="connsiteX70" fmla="*/ 492313 w 1380202"/>
              <a:gd name="connsiteY70" fmla="*/ 3792098 h 6858000"/>
              <a:gd name="connsiteX71" fmla="*/ 491197 w 1380202"/>
              <a:gd name="connsiteY71" fmla="*/ 3777135 h 6858000"/>
              <a:gd name="connsiteX72" fmla="*/ 492930 w 1380202"/>
              <a:gd name="connsiteY72" fmla="*/ 3771656 h 6858000"/>
              <a:gd name="connsiteX73" fmla="*/ 496673 w 1380202"/>
              <a:gd name="connsiteY73" fmla="*/ 3769007 h 6858000"/>
              <a:gd name="connsiteX74" fmla="*/ 496139 w 1380202"/>
              <a:gd name="connsiteY74" fmla="*/ 3767709 h 6858000"/>
              <a:gd name="connsiteX75" fmla="*/ 504835 w 1380202"/>
              <a:gd name="connsiteY75" fmla="*/ 3738082 h 6858000"/>
              <a:gd name="connsiteX76" fmla="*/ 512181 w 1380202"/>
              <a:gd name="connsiteY76" fmla="*/ 3673397 h 6858000"/>
              <a:gd name="connsiteX77" fmla="*/ 511477 w 1380202"/>
              <a:gd name="connsiteY77" fmla="*/ 3637109 h 6858000"/>
              <a:gd name="connsiteX78" fmla="*/ 514920 w 1380202"/>
              <a:gd name="connsiteY78" fmla="*/ 3536883 h 6858000"/>
              <a:gd name="connsiteX79" fmla="*/ 522458 w 1380202"/>
              <a:gd name="connsiteY79" fmla="*/ 3435652 h 6858000"/>
              <a:gd name="connsiteX80" fmla="*/ 524129 w 1380202"/>
              <a:gd name="connsiteY80" fmla="*/ 3307769 h 6858000"/>
              <a:gd name="connsiteX81" fmla="*/ 541692 w 1380202"/>
              <a:gd name="connsiteY81" fmla="*/ 3250522 h 6858000"/>
              <a:gd name="connsiteX82" fmla="*/ 542117 w 1380202"/>
              <a:gd name="connsiteY82" fmla="*/ 3229163 h 6858000"/>
              <a:gd name="connsiteX83" fmla="*/ 543940 w 1380202"/>
              <a:gd name="connsiteY83" fmla="*/ 3217217 h 6858000"/>
              <a:gd name="connsiteX84" fmla="*/ 530775 w 1380202"/>
              <a:gd name="connsiteY84" fmla="*/ 3183755 h 6858000"/>
              <a:gd name="connsiteX85" fmla="*/ 531276 w 1380202"/>
              <a:gd name="connsiteY85" fmla="*/ 3178642 h 6858000"/>
              <a:gd name="connsiteX86" fmla="*/ 518876 w 1380202"/>
              <a:gd name="connsiteY86" fmla="*/ 3158586 h 6858000"/>
              <a:gd name="connsiteX87" fmla="*/ 504061 w 1380202"/>
              <a:gd name="connsiteY87" fmla="*/ 3129034 h 6858000"/>
              <a:gd name="connsiteX88" fmla="*/ 504726 w 1380202"/>
              <a:gd name="connsiteY88" fmla="*/ 3126682 h 6858000"/>
              <a:gd name="connsiteX89" fmla="*/ 495594 w 1380202"/>
              <a:gd name="connsiteY89" fmla="*/ 3114519 h 6858000"/>
              <a:gd name="connsiteX90" fmla="*/ 482203 w 1380202"/>
              <a:gd name="connsiteY90" fmla="*/ 3106272 h 6858000"/>
              <a:gd name="connsiteX91" fmla="*/ 454933 w 1380202"/>
              <a:gd name="connsiteY91" fmla="*/ 2958185 h 6858000"/>
              <a:gd name="connsiteX92" fmla="*/ 397547 w 1380202"/>
              <a:gd name="connsiteY92" fmla="*/ 2762989 h 6858000"/>
              <a:gd name="connsiteX93" fmla="*/ 346465 w 1380202"/>
              <a:gd name="connsiteY93" fmla="*/ 2554718 h 6858000"/>
              <a:gd name="connsiteX94" fmla="*/ 326559 w 1380202"/>
              <a:gd name="connsiteY94" fmla="*/ 2485734 h 6858000"/>
              <a:gd name="connsiteX95" fmla="*/ 317282 w 1380202"/>
              <a:gd name="connsiteY95" fmla="*/ 2447068 h 6858000"/>
              <a:gd name="connsiteX96" fmla="*/ 304243 w 1380202"/>
              <a:gd name="connsiteY96" fmla="*/ 2425819 h 6858000"/>
              <a:gd name="connsiteX97" fmla="*/ 310242 w 1380202"/>
              <a:gd name="connsiteY97" fmla="*/ 2402874 h 6858000"/>
              <a:gd name="connsiteX98" fmla="*/ 312854 w 1380202"/>
              <a:gd name="connsiteY98" fmla="*/ 2381443 h 6858000"/>
              <a:gd name="connsiteX99" fmla="*/ 289183 w 1380202"/>
              <a:gd name="connsiteY99" fmla="*/ 2261920 h 6858000"/>
              <a:gd name="connsiteX100" fmla="*/ 279070 w 1380202"/>
              <a:gd name="connsiteY100" fmla="*/ 2195378 h 6858000"/>
              <a:gd name="connsiteX101" fmla="*/ 263287 w 1380202"/>
              <a:gd name="connsiteY101" fmla="*/ 2155135 h 6858000"/>
              <a:gd name="connsiteX102" fmla="*/ 260745 w 1380202"/>
              <a:gd name="connsiteY102" fmla="*/ 2118008 h 6858000"/>
              <a:gd name="connsiteX103" fmla="*/ 261738 w 1380202"/>
              <a:gd name="connsiteY103" fmla="*/ 2050531 h 6858000"/>
              <a:gd name="connsiteX104" fmla="*/ 253544 w 1380202"/>
              <a:gd name="connsiteY104" fmla="*/ 1963269 h 6858000"/>
              <a:gd name="connsiteX105" fmla="*/ 234722 w 1380202"/>
              <a:gd name="connsiteY105" fmla="*/ 1906352 h 6858000"/>
              <a:gd name="connsiteX106" fmla="*/ 211279 w 1380202"/>
              <a:gd name="connsiteY106" fmla="*/ 1861531 h 6858000"/>
              <a:gd name="connsiteX107" fmla="*/ 165078 w 1380202"/>
              <a:gd name="connsiteY107" fmla="*/ 1732919 h 6858000"/>
              <a:gd name="connsiteX108" fmla="*/ 137389 w 1380202"/>
              <a:gd name="connsiteY108" fmla="*/ 1663540 h 6858000"/>
              <a:gd name="connsiteX109" fmla="*/ 136515 w 1380202"/>
              <a:gd name="connsiteY109" fmla="*/ 1615777 h 6858000"/>
              <a:gd name="connsiteX110" fmla="*/ 117310 w 1380202"/>
              <a:gd name="connsiteY110" fmla="*/ 1563678 h 6858000"/>
              <a:gd name="connsiteX111" fmla="*/ 130390 w 1380202"/>
              <a:gd name="connsiteY111" fmla="*/ 1519474 h 6858000"/>
              <a:gd name="connsiteX112" fmla="*/ 123132 w 1380202"/>
              <a:gd name="connsiteY112" fmla="*/ 1477995 h 6858000"/>
              <a:gd name="connsiteX113" fmla="*/ 109217 w 1380202"/>
              <a:gd name="connsiteY113" fmla="*/ 1373769 h 6858000"/>
              <a:gd name="connsiteX114" fmla="*/ 117524 w 1380202"/>
              <a:gd name="connsiteY114" fmla="*/ 1307086 h 6858000"/>
              <a:gd name="connsiteX115" fmla="*/ 118712 w 1380202"/>
              <a:gd name="connsiteY115" fmla="*/ 1189033 h 6858000"/>
              <a:gd name="connsiteX116" fmla="*/ 123397 w 1380202"/>
              <a:gd name="connsiteY116" fmla="*/ 1168288 h 6858000"/>
              <a:gd name="connsiteX117" fmla="*/ 115679 w 1380202"/>
              <a:gd name="connsiteY117" fmla="*/ 1142577 h 6858000"/>
              <a:gd name="connsiteX118" fmla="*/ 104985 w 1380202"/>
              <a:gd name="connsiteY118" fmla="*/ 1088484 h 6858000"/>
              <a:gd name="connsiteX119" fmla="*/ 93721 w 1380202"/>
              <a:gd name="connsiteY119" fmla="*/ 1016103 h 6858000"/>
              <a:gd name="connsiteX120" fmla="*/ 95177 w 1380202"/>
              <a:gd name="connsiteY120" fmla="*/ 932283 h 6858000"/>
              <a:gd name="connsiteX121" fmla="*/ 97413 w 1380202"/>
              <a:gd name="connsiteY121" fmla="*/ 915925 h 6858000"/>
              <a:gd name="connsiteX122" fmla="*/ 90042 w 1380202"/>
              <a:gd name="connsiteY122" fmla="*/ 896999 h 6858000"/>
              <a:gd name="connsiteX123" fmla="*/ 59450 w 1380202"/>
              <a:gd name="connsiteY123" fmla="*/ 821517 h 6858000"/>
              <a:gd name="connsiteX124" fmla="*/ 38400 w 1380202"/>
              <a:gd name="connsiteY124" fmla="*/ 751353 h 6858000"/>
              <a:gd name="connsiteX125" fmla="*/ 37958 w 1380202"/>
              <a:gd name="connsiteY125" fmla="*/ 721230 h 6858000"/>
              <a:gd name="connsiteX126" fmla="*/ 23629 w 1380202"/>
              <a:gd name="connsiteY126" fmla="*/ 681659 h 6858000"/>
              <a:gd name="connsiteX127" fmla="*/ 9048 w 1380202"/>
              <a:gd name="connsiteY127" fmla="*/ 635218 h 6858000"/>
              <a:gd name="connsiteX128" fmla="*/ 14059 w 1380202"/>
              <a:gd name="connsiteY128" fmla="*/ 613763 h 6858000"/>
              <a:gd name="connsiteX129" fmla="*/ 1 w 1380202"/>
              <a:gd name="connsiteY129" fmla="*/ 598582 h 6858000"/>
              <a:gd name="connsiteX130" fmla="*/ 79993 w 1380202"/>
              <a:gd name="connsiteY130" fmla="*/ 473479 h 6858000"/>
              <a:gd name="connsiteX131" fmla="*/ 68074 w 1380202"/>
              <a:gd name="connsiteY131" fmla="*/ 446567 h 6858000"/>
              <a:gd name="connsiteX132" fmla="*/ 67322 w 1380202"/>
              <a:gd name="connsiteY132" fmla="*/ 393828 h 6858000"/>
              <a:gd name="connsiteX133" fmla="*/ 67152 w 1380202"/>
              <a:gd name="connsiteY133" fmla="*/ 353137 h 6858000"/>
              <a:gd name="connsiteX134" fmla="*/ 88662 w 1380202"/>
              <a:gd name="connsiteY134" fmla="*/ 309501 h 6858000"/>
              <a:gd name="connsiteX135" fmla="*/ 72845 w 1380202"/>
              <a:gd name="connsiteY135" fmla="*/ 275771 h 6858000"/>
              <a:gd name="connsiteX136" fmla="*/ 89872 w 1380202"/>
              <a:gd name="connsiteY136" fmla="*/ 212860 h 6858000"/>
              <a:gd name="connsiteX137" fmla="*/ 81582 w 1380202"/>
              <a:gd name="connsiteY137" fmla="*/ 144983 h 6858000"/>
              <a:gd name="connsiteX138" fmla="*/ 93866 w 1380202"/>
              <a:gd name="connsiteY138" fmla="*/ 55288 h 6858000"/>
              <a:gd name="connsiteX139" fmla="*/ 53420 w 138020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5239 w 1371382"/>
              <a:gd name="connsiteY128" fmla="*/ 613763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44600 w 1371382"/>
              <a:gd name="connsiteY0" fmla="*/ 0 h 6858000"/>
              <a:gd name="connsiteX1" fmla="*/ 1371382 w 1371382"/>
              <a:gd name="connsiteY1" fmla="*/ 0 h 6858000"/>
              <a:gd name="connsiteX2" fmla="*/ 1371382 w 1371382"/>
              <a:gd name="connsiteY2" fmla="*/ 6858000 h 6858000"/>
              <a:gd name="connsiteX3" fmla="*/ 108076 w 1371382"/>
              <a:gd name="connsiteY3" fmla="*/ 6857735 h 6858000"/>
              <a:gd name="connsiteX4" fmla="*/ 144669 w 1371382"/>
              <a:gd name="connsiteY4" fmla="*/ 6776847 h 6858000"/>
              <a:gd name="connsiteX5" fmla="*/ 156169 w 1371382"/>
              <a:gd name="connsiteY5" fmla="*/ 6737706 h 6858000"/>
              <a:gd name="connsiteX6" fmla="*/ 180908 w 1371382"/>
              <a:gd name="connsiteY6" fmla="*/ 6691589 h 6858000"/>
              <a:gd name="connsiteX7" fmla="*/ 158465 w 1371382"/>
              <a:gd name="connsiteY7" fmla="*/ 6659970 h 6858000"/>
              <a:gd name="connsiteX8" fmla="*/ 173556 w 1371382"/>
              <a:gd name="connsiteY8" fmla="*/ 6636211 h 6858000"/>
              <a:gd name="connsiteX9" fmla="*/ 191000 w 1371382"/>
              <a:gd name="connsiteY9" fmla="*/ 6594177 h 6858000"/>
              <a:gd name="connsiteX10" fmla="*/ 205040 w 1371382"/>
              <a:gd name="connsiteY10" fmla="*/ 6557575 h 6858000"/>
              <a:gd name="connsiteX11" fmla="*/ 257997 w 1371382"/>
              <a:gd name="connsiteY11" fmla="*/ 6492130 h 6858000"/>
              <a:gd name="connsiteX12" fmla="*/ 273684 w 1371382"/>
              <a:gd name="connsiteY12" fmla="*/ 6431610 h 6858000"/>
              <a:gd name="connsiteX13" fmla="*/ 317389 w 1371382"/>
              <a:gd name="connsiteY13" fmla="*/ 6379786 h 6858000"/>
              <a:gd name="connsiteX14" fmla="*/ 300612 w 1371382"/>
              <a:gd name="connsiteY14" fmla="*/ 6334727 h 6858000"/>
              <a:gd name="connsiteX15" fmla="*/ 278027 w 1371382"/>
              <a:gd name="connsiteY15" fmla="*/ 6313295 h 6858000"/>
              <a:gd name="connsiteX16" fmla="*/ 285191 w 1371382"/>
              <a:gd name="connsiteY16" fmla="*/ 6280046 h 6858000"/>
              <a:gd name="connsiteX17" fmla="*/ 267936 w 1371382"/>
              <a:gd name="connsiteY17" fmla="*/ 6270265 h 6858000"/>
              <a:gd name="connsiteX18" fmla="*/ 294964 w 1371382"/>
              <a:gd name="connsiteY18" fmla="*/ 6252834 h 6858000"/>
              <a:gd name="connsiteX19" fmla="*/ 272956 w 1371382"/>
              <a:gd name="connsiteY19" fmla="*/ 6202459 h 6858000"/>
              <a:gd name="connsiteX20" fmla="*/ 271754 w 1371382"/>
              <a:gd name="connsiteY20" fmla="*/ 6153037 h 6858000"/>
              <a:gd name="connsiteX21" fmla="*/ 287169 w 1371382"/>
              <a:gd name="connsiteY21" fmla="*/ 6078132 h 6858000"/>
              <a:gd name="connsiteX22" fmla="*/ 274556 w 1371382"/>
              <a:gd name="connsiteY22" fmla="*/ 6028119 h 6858000"/>
              <a:gd name="connsiteX23" fmla="*/ 259785 w 1371382"/>
              <a:gd name="connsiteY23" fmla="*/ 5926735 h 6858000"/>
              <a:gd name="connsiteX24" fmla="*/ 309297 w 1371382"/>
              <a:gd name="connsiteY24" fmla="*/ 5712857 h 6858000"/>
              <a:gd name="connsiteX25" fmla="*/ 288372 w 1371382"/>
              <a:gd name="connsiteY25" fmla="*/ 5676393 h 6858000"/>
              <a:gd name="connsiteX26" fmla="*/ 327964 w 1371382"/>
              <a:gd name="connsiteY26" fmla="*/ 5563435 h 6858000"/>
              <a:gd name="connsiteX27" fmla="*/ 375094 w 1371382"/>
              <a:gd name="connsiteY27" fmla="*/ 5437125 h 6858000"/>
              <a:gd name="connsiteX28" fmla="*/ 388662 w 1371382"/>
              <a:gd name="connsiteY28" fmla="*/ 5396260 h 6858000"/>
              <a:gd name="connsiteX29" fmla="*/ 404643 w 1371382"/>
              <a:gd name="connsiteY29" fmla="*/ 5330009 h 6858000"/>
              <a:gd name="connsiteX30" fmla="*/ 438136 w 1371382"/>
              <a:gd name="connsiteY30" fmla="*/ 5273739 h 6858000"/>
              <a:gd name="connsiteX31" fmla="*/ 447735 w 1371382"/>
              <a:gd name="connsiteY31" fmla="*/ 5241779 h 6858000"/>
              <a:gd name="connsiteX32" fmla="*/ 458961 w 1371382"/>
              <a:gd name="connsiteY32" fmla="*/ 5225268 h 6858000"/>
              <a:gd name="connsiteX33" fmla="*/ 459981 w 1371382"/>
              <a:gd name="connsiteY33" fmla="*/ 5217684 h 6858000"/>
              <a:gd name="connsiteX34" fmla="*/ 467322 w 1371382"/>
              <a:gd name="connsiteY34" fmla="*/ 5193377 h 6858000"/>
              <a:gd name="connsiteX35" fmla="*/ 470625 w 1371382"/>
              <a:gd name="connsiteY35" fmla="*/ 5179288 h 6858000"/>
              <a:gd name="connsiteX36" fmla="*/ 471609 w 1371382"/>
              <a:gd name="connsiteY36" fmla="*/ 5173621 h 6858000"/>
              <a:gd name="connsiteX37" fmla="*/ 467243 w 1371382"/>
              <a:gd name="connsiteY37" fmla="*/ 5159961 h 6858000"/>
              <a:gd name="connsiteX38" fmla="*/ 473920 w 1371382"/>
              <a:gd name="connsiteY38" fmla="*/ 5144295 h 6858000"/>
              <a:gd name="connsiteX39" fmla="*/ 470853 w 1371382"/>
              <a:gd name="connsiteY39" fmla="*/ 5125185 h 6858000"/>
              <a:gd name="connsiteX40" fmla="*/ 477683 w 1371382"/>
              <a:gd name="connsiteY40" fmla="*/ 5121884 h 6858000"/>
              <a:gd name="connsiteX41" fmla="*/ 484719 w 1371382"/>
              <a:gd name="connsiteY41" fmla="*/ 5067850 h 6858000"/>
              <a:gd name="connsiteX42" fmla="*/ 487450 w 1371382"/>
              <a:gd name="connsiteY42" fmla="*/ 5060861 h 6858000"/>
              <a:gd name="connsiteX43" fmla="*/ 484154 w 1371382"/>
              <a:gd name="connsiteY43" fmla="*/ 5034192 h 6858000"/>
              <a:gd name="connsiteX44" fmla="*/ 485708 w 1371382"/>
              <a:gd name="connsiteY44" fmla="*/ 4993030 h 6858000"/>
              <a:gd name="connsiteX45" fmla="*/ 492617 w 1371382"/>
              <a:gd name="connsiteY45" fmla="*/ 4946844 h 6858000"/>
              <a:gd name="connsiteX46" fmla="*/ 488473 w 1371382"/>
              <a:gd name="connsiteY46" fmla="*/ 4932692 h 6858000"/>
              <a:gd name="connsiteX47" fmla="*/ 503876 w 1371382"/>
              <a:gd name="connsiteY47" fmla="*/ 4858827 h 6858000"/>
              <a:gd name="connsiteX48" fmla="*/ 509779 w 1371382"/>
              <a:gd name="connsiteY48" fmla="*/ 4821170 h 6858000"/>
              <a:gd name="connsiteX49" fmla="*/ 514512 w 1371382"/>
              <a:gd name="connsiteY49" fmla="*/ 4780965 h 6858000"/>
              <a:gd name="connsiteX50" fmla="*/ 515805 w 1371382"/>
              <a:gd name="connsiteY50" fmla="*/ 4750867 h 6858000"/>
              <a:gd name="connsiteX51" fmla="*/ 513612 w 1371382"/>
              <a:gd name="connsiteY51" fmla="*/ 4690749 h 6858000"/>
              <a:gd name="connsiteX52" fmla="*/ 509092 w 1371382"/>
              <a:gd name="connsiteY52" fmla="*/ 4584173 h 6858000"/>
              <a:gd name="connsiteX53" fmla="*/ 504175 w 1371382"/>
              <a:gd name="connsiteY53" fmla="*/ 4444346 h 6858000"/>
              <a:gd name="connsiteX54" fmla="*/ 500740 w 1371382"/>
              <a:gd name="connsiteY54" fmla="*/ 4375228 h 6858000"/>
              <a:gd name="connsiteX55" fmla="*/ 481393 w 1371382"/>
              <a:gd name="connsiteY55" fmla="*/ 4214165 h 6858000"/>
              <a:gd name="connsiteX56" fmla="*/ 485466 w 1371382"/>
              <a:gd name="connsiteY56" fmla="*/ 4090296 h 6858000"/>
              <a:gd name="connsiteX57" fmla="*/ 470722 w 1371382"/>
              <a:gd name="connsiteY57" fmla="*/ 4033999 h 6858000"/>
              <a:gd name="connsiteX58" fmla="*/ 471871 w 1371382"/>
              <a:gd name="connsiteY58" fmla="*/ 4031933 h 6858000"/>
              <a:gd name="connsiteX59" fmla="*/ 470447 w 1371382"/>
              <a:gd name="connsiteY59" fmla="*/ 4013953 h 6858000"/>
              <a:gd name="connsiteX60" fmla="*/ 456742 w 1371382"/>
              <a:gd name="connsiteY60" fmla="*/ 3974753 h 6858000"/>
              <a:gd name="connsiteX61" fmla="*/ 458340 w 1371382"/>
              <a:gd name="connsiteY61" fmla="*/ 3969950 h 6858000"/>
              <a:gd name="connsiteX62" fmla="*/ 451762 w 1371382"/>
              <a:gd name="connsiteY62" fmla="*/ 3933779 h 6858000"/>
              <a:gd name="connsiteX63" fmla="*/ 453093 w 1371382"/>
              <a:gd name="connsiteY63" fmla="*/ 3933093 h 6858000"/>
              <a:gd name="connsiteX64" fmla="*/ 457447 w 1371382"/>
              <a:gd name="connsiteY64" fmla="*/ 3922082 h 6858000"/>
              <a:gd name="connsiteX65" fmla="*/ 462525 w 1371382"/>
              <a:gd name="connsiteY65" fmla="*/ 3901461 h 6858000"/>
              <a:gd name="connsiteX66" fmla="*/ 485119 w 1371382"/>
              <a:gd name="connsiteY66" fmla="*/ 3813873 h 6858000"/>
              <a:gd name="connsiteX67" fmla="*/ 484544 w 1371382"/>
              <a:gd name="connsiteY67" fmla="*/ 3806161 h 6858000"/>
              <a:gd name="connsiteX68" fmla="*/ 484851 w 1371382"/>
              <a:gd name="connsiteY68" fmla="*/ 3805957 h 6858000"/>
              <a:gd name="connsiteX69" fmla="*/ 484878 w 1371382"/>
              <a:gd name="connsiteY69" fmla="*/ 3797724 h 6858000"/>
              <a:gd name="connsiteX70" fmla="*/ 483493 w 1371382"/>
              <a:gd name="connsiteY70" fmla="*/ 3792098 h 6858000"/>
              <a:gd name="connsiteX71" fmla="*/ 482377 w 1371382"/>
              <a:gd name="connsiteY71" fmla="*/ 3777135 h 6858000"/>
              <a:gd name="connsiteX72" fmla="*/ 484110 w 1371382"/>
              <a:gd name="connsiteY72" fmla="*/ 3771656 h 6858000"/>
              <a:gd name="connsiteX73" fmla="*/ 487853 w 1371382"/>
              <a:gd name="connsiteY73" fmla="*/ 3769007 h 6858000"/>
              <a:gd name="connsiteX74" fmla="*/ 487319 w 1371382"/>
              <a:gd name="connsiteY74" fmla="*/ 3767709 h 6858000"/>
              <a:gd name="connsiteX75" fmla="*/ 496015 w 1371382"/>
              <a:gd name="connsiteY75" fmla="*/ 3738082 h 6858000"/>
              <a:gd name="connsiteX76" fmla="*/ 503361 w 1371382"/>
              <a:gd name="connsiteY76" fmla="*/ 3673397 h 6858000"/>
              <a:gd name="connsiteX77" fmla="*/ 502657 w 1371382"/>
              <a:gd name="connsiteY77" fmla="*/ 3637109 h 6858000"/>
              <a:gd name="connsiteX78" fmla="*/ 506100 w 1371382"/>
              <a:gd name="connsiteY78" fmla="*/ 3536883 h 6858000"/>
              <a:gd name="connsiteX79" fmla="*/ 513638 w 1371382"/>
              <a:gd name="connsiteY79" fmla="*/ 3435652 h 6858000"/>
              <a:gd name="connsiteX80" fmla="*/ 515309 w 1371382"/>
              <a:gd name="connsiteY80" fmla="*/ 3307769 h 6858000"/>
              <a:gd name="connsiteX81" fmla="*/ 532872 w 1371382"/>
              <a:gd name="connsiteY81" fmla="*/ 3250522 h 6858000"/>
              <a:gd name="connsiteX82" fmla="*/ 533297 w 1371382"/>
              <a:gd name="connsiteY82" fmla="*/ 3229163 h 6858000"/>
              <a:gd name="connsiteX83" fmla="*/ 535120 w 1371382"/>
              <a:gd name="connsiteY83" fmla="*/ 3217217 h 6858000"/>
              <a:gd name="connsiteX84" fmla="*/ 521955 w 1371382"/>
              <a:gd name="connsiteY84" fmla="*/ 3183755 h 6858000"/>
              <a:gd name="connsiteX85" fmla="*/ 522456 w 1371382"/>
              <a:gd name="connsiteY85" fmla="*/ 3178642 h 6858000"/>
              <a:gd name="connsiteX86" fmla="*/ 510056 w 1371382"/>
              <a:gd name="connsiteY86" fmla="*/ 3158586 h 6858000"/>
              <a:gd name="connsiteX87" fmla="*/ 495241 w 1371382"/>
              <a:gd name="connsiteY87" fmla="*/ 3129034 h 6858000"/>
              <a:gd name="connsiteX88" fmla="*/ 495906 w 1371382"/>
              <a:gd name="connsiteY88" fmla="*/ 3126682 h 6858000"/>
              <a:gd name="connsiteX89" fmla="*/ 486774 w 1371382"/>
              <a:gd name="connsiteY89" fmla="*/ 3114519 h 6858000"/>
              <a:gd name="connsiteX90" fmla="*/ 473383 w 1371382"/>
              <a:gd name="connsiteY90" fmla="*/ 3106272 h 6858000"/>
              <a:gd name="connsiteX91" fmla="*/ 446113 w 1371382"/>
              <a:gd name="connsiteY91" fmla="*/ 2958185 h 6858000"/>
              <a:gd name="connsiteX92" fmla="*/ 388727 w 1371382"/>
              <a:gd name="connsiteY92" fmla="*/ 2762989 h 6858000"/>
              <a:gd name="connsiteX93" fmla="*/ 337645 w 1371382"/>
              <a:gd name="connsiteY93" fmla="*/ 2554718 h 6858000"/>
              <a:gd name="connsiteX94" fmla="*/ 317739 w 1371382"/>
              <a:gd name="connsiteY94" fmla="*/ 2485734 h 6858000"/>
              <a:gd name="connsiteX95" fmla="*/ 308462 w 1371382"/>
              <a:gd name="connsiteY95" fmla="*/ 2447068 h 6858000"/>
              <a:gd name="connsiteX96" fmla="*/ 295423 w 1371382"/>
              <a:gd name="connsiteY96" fmla="*/ 2425819 h 6858000"/>
              <a:gd name="connsiteX97" fmla="*/ 301422 w 1371382"/>
              <a:gd name="connsiteY97" fmla="*/ 2402874 h 6858000"/>
              <a:gd name="connsiteX98" fmla="*/ 304034 w 1371382"/>
              <a:gd name="connsiteY98" fmla="*/ 2381443 h 6858000"/>
              <a:gd name="connsiteX99" fmla="*/ 280363 w 1371382"/>
              <a:gd name="connsiteY99" fmla="*/ 2261920 h 6858000"/>
              <a:gd name="connsiteX100" fmla="*/ 270250 w 1371382"/>
              <a:gd name="connsiteY100" fmla="*/ 2195378 h 6858000"/>
              <a:gd name="connsiteX101" fmla="*/ 254467 w 1371382"/>
              <a:gd name="connsiteY101" fmla="*/ 2155135 h 6858000"/>
              <a:gd name="connsiteX102" fmla="*/ 251925 w 1371382"/>
              <a:gd name="connsiteY102" fmla="*/ 2118008 h 6858000"/>
              <a:gd name="connsiteX103" fmla="*/ 252918 w 1371382"/>
              <a:gd name="connsiteY103" fmla="*/ 2050531 h 6858000"/>
              <a:gd name="connsiteX104" fmla="*/ 244724 w 1371382"/>
              <a:gd name="connsiteY104" fmla="*/ 1963269 h 6858000"/>
              <a:gd name="connsiteX105" fmla="*/ 225902 w 1371382"/>
              <a:gd name="connsiteY105" fmla="*/ 1906352 h 6858000"/>
              <a:gd name="connsiteX106" fmla="*/ 202459 w 1371382"/>
              <a:gd name="connsiteY106" fmla="*/ 1861531 h 6858000"/>
              <a:gd name="connsiteX107" fmla="*/ 156258 w 1371382"/>
              <a:gd name="connsiteY107" fmla="*/ 1732919 h 6858000"/>
              <a:gd name="connsiteX108" fmla="*/ 128569 w 1371382"/>
              <a:gd name="connsiteY108" fmla="*/ 1663540 h 6858000"/>
              <a:gd name="connsiteX109" fmla="*/ 127695 w 1371382"/>
              <a:gd name="connsiteY109" fmla="*/ 1615777 h 6858000"/>
              <a:gd name="connsiteX110" fmla="*/ 108490 w 1371382"/>
              <a:gd name="connsiteY110" fmla="*/ 1563678 h 6858000"/>
              <a:gd name="connsiteX111" fmla="*/ 121570 w 1371382"/>
              <a:gd name="connsiteY111" fmla="*/ 1519474 h 6858000"/>
              <a:gd name="connsiteX112" fmla="*/ 114312 w 1371382"/>
              <a:gd name="connsiteY112" fmla="*/ 1477995 h 6858000"/>
              <a:gd name="connsiteX113" fmla="*/ 100397 w 1371382"/>
              <a:gd name="connsiteY113" fmla="*/ 1373769 h 6858000"/>
              <a:gd name="connsiteX114" fmla="*/ 108704 w 1371382"/>
              <a:gd name="connsiteY114" fmla="*/ 1307086 h 6858000"/>
              <a:gd name="connsiteX115" fmla="*/ 109892 w 1371382"/>
              <a:gd name="connsiteY115" fmla="*/ 1189033 h 6858000"/>
              <a:gd name="connsiteX116" fmla="*/ 114577 w 1371382"/>
              <a:gd name="connsiteY116" fmla="*/ 1168288 h 6858000"/>
              <a:gd name="connsiteX117" fmla="*/ 106859 w 1371382"/>
              <a:gd name="connsiteY117" fmla="*/ 1142577 h 6858000"/>
              <a:gd name="connsiteX118" fmla="*/ 96165 w 1371382"/>
              <a:gd name="connsiteY118" fmla="*/ 1088484 h 6858000"/>
              <a:gd name="connsiteX119" fmla="*/ 84901 w 1371382"/>
              <a:gd name="connsiteY119" fmla="*/ 1016103 h 6858000"/>
              <a:gd name="connsiteX120" fmla="*/ 86357 w 1371382"/>
              <a:gd name="connsiteY120" fmla="*/ 932283 h 6858000"/>
              <a:gd name="connsiteX121" fmla="*/ 88593 w 1371382"/>
              <a:gd name="connsiteY121" fmla="*/ 915925 h 6858000"/>
              <a:gd name="connsiteX122" fmla="*/ 81222 w 1371382"/>
              <a:gd name="connsiteY122" fmla="*/ 896999 h 6858000"/>
              <a:gd name="connsiteX123" fmla="*/ 50630 w 1371382"/>
              <a:gd name="connsiteY123" fmla="*/ 821517 h 6858000"/>
              <a:gd name="connsiteX124" fmla="*/ 29580 w 1371382"/>
              <a:gd name="connsiteY124" fmla="*/ 751353 h 6858000"/>
              <a:gd name="connsiteX125" fmla="*/ 29138 w 1371382"/>
              <a:gd name="connsiteY125" fmla="*/ 721230 h 6858000"/>
              <a:gd name="connsiteX126" fmla="*/ 14809 w 1371382"/>
              <a:gd name="connsiteY126" fmla="*/ 681659 h 6858000"/>
              <a:gd name="connsiteX127" fmla="*/ 228 w 1371382"/>
              <a:gd name="connsiteY127" fmla="*/ 635218 h 6858000"/>
              <a:gd name="connsiteX128" fmla="*/ 22148 w 1371382"/>
              <a:gd name="connsiteY128" fmla="*/ 585934 h 6858000"/>
              <a:gd name="connsiteX129" fmla="*/ 20769 w 1371382"/>
              <a:gd name="connsiteY129" fmla="*/ 542923 h 6858000"/>
              <a:gd name="connsiteX130" fmla="*/ 71173 w 1371382"/>
              <a:gd name="connsiteY130" fmla="*/ 473479 h 6858000"/>
              <a:gd name="connsiteX131" fmla="*/ 59254 w 1371382"/>
              <a:gd name="connsiteY131" fmla="*/ 446567 h 6858000"/>
              <a:gd name="connsiteX132" fmla="*/ 58502 w 1371382"/>
              <a:gd name="connsiteY132" fmla="*/ 393828 h 6858000"/>
              <a:gd name="connsiteX133" fmla="*/ 58332 w 1371382"/>
              <a:gd name="connsiteY133" fmla="*/ 353137 h 6858000"/>
              <a:gd name="connsiteX134" fmla="*/ 79842 w 1371382"/>
              <a:gd name="connsiteY134" fmla="*/ 309501 h 6858000"/>
              <a:gd name="connsiteX135" fmla="*/ 64025 w 1371382"/>
              <a:gd name="connsiteY135" fmla="*/ 275771 h 6858000"/>
              <a:gd name="connsiteX136" fmla="*/ 81052 w 1371382"/>
              <a:gd name="connsiteY136" fmla="*/ 212860 h 6858000"/>
              <a:gd name="connsiteX137" fmla="*/ 72762 w 1371382"/>
              <a:gd name="connsiteY137" fmla="*/ 144983 h 6858000"/>
              <a:gd name="connsiteX138" fmla="*/ 85046 w 1371382"/>
              <a:gd name="connsiteY138" fmla="*/ 55288 h 6858000"/>
              <a:gd name="connsiteX139" fmla="*/ 44600 w 1371382"/>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13805 w 1364418"/>
              <a:gd name="connsiteY129" fmla="*/ 542923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64209 w 1364418"/>
              <a:gd name="connsiteY130" fmla="*/ 473479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72878 w 1364418"/>
              <a:gd name="connsiteY134" fmla="*/ 309501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281408 w 1364418"/>
              <a:gd name="connsiteY25" fmla="*/ 5676393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21000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51501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60972 w 1364418"/>
              <a:gd name="connsiteY17" fmla="*/ 6270265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32283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81629 w 1364418"/>
              <a:gd name="connsiteY121" fmla="*/ 915925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198076 w 1364418"/>
              <a:gd name="connsiteY10" fmla="*/ 6557575 h 6858000"/>
              <a:gd name="connsiteX11" fmla="*/ 251033 w 1364418"/>
              <a:gd name="connsiteY11" fmla="*/ 6492130 h 6858000"/>
              <a:gd name="connsiteX12" fmla="*/ 266720 w 1364418"/>
              <a:gd name="connsiteY12" fmla="*/ 6431610 h 6858000"/>
              <a:gd name="connsiteX13" fmla="*/ 310425 w 1364418"/>
              <a:gd name="connsiteY13" fmla="*/ 6379786 h 6858000"/>
              <a:gd name="connsiteX14" fmla="*/ 293648 w 1364418"/>
              <a:gd name="connsiteY14" fmla="*/ 6334727 h 6858000"/>
              <a:gd name="connsiteX15" fmla="*/ 271063 w 1364418"/>
              <a:gd name="connsiteY15" fmla="*/ 6313295 h 6858000"/>
              <a:gd name="connsiteX16" fmla="*/ 278227 w 1364418"/>
              <a:gd name="connsiteY16" fmla="*/ 6280046 h 6858000"/>
              <a:gd name="connsiteX17" fmla="*/ 281226 w 1364418"/>
              <a:gd name="connsiteY17" fmla="*/ 6272987 h 6858000"/>
              <a:gd name="connsiteX18" fmla="*/ 288000 w 1364418"/>
              <a:gd name="connsiteY18" fmla="*/ 6252834 h 6858000"/>
              <a:gd name="connsiteX19" fmla="*/ 265992 w 1364418"/>
              <a:gd name="connsiteY19" fmla="*/ 6202459 h 6858000"/>
              <a:gd name="connsiteX20" fmla="*/ 264790 w 1364418"/>
              <a:gd name="connsiteY20" fmla="*/ 6153037 h 6858000"/>
              <a:gd name="connsiteX21" fmla="*/ 280205 w 1364418"/>
              <a:gd name="connsiteY21" fmla="*/ 6078132 h 6858000"/>
              <a:gd name="connsiteX22" fmla="*/ 267592 w 1364418"/>
              <a:gd name="connsiteY22" fmla="*/ 6028119 h 6858000"/>
              <a:gd name="connsiteX23" fmla="*/ 252821 w 1364418"/>
              <a:gd name="connsiteY23" fmla="*/ 5926735 h 6858000"/>
              <a:gd name="connsiteX24" fmla="*/ 302333 w 1364418"/>
              <a:gd name="connsiteY24" fmla="*/ 5712857 h 6858000"/>
              <a:gd name="connsiteX25" fmla="*/ 332131 w 1364418"/>
              <a:gd name="connsiteY25" fmla="*/ 5660491 h 6858000"/>
              <a:gd name="connsiteX26" fmla="*/ 341254 w 1364418"/>
              <a:gd name="connsiteY26" fmla="*/ 5563435 h 6858000"/>
              <a:gd name="connsiteX27" fmla="*/ 368130 w 1364418"/>
              <a:gd name="connsiteY27" fmla="*/ 5437125 h 6858000"/>
              <a:gd name="connsiteX28" fmla="*/ 381698 w 1364418"/>
              <a:gd name="connsiteY28" fmla="*/ 5396260 h 6858000"/>
              <a:gd name="connsiteX29" fmla="*/ 397679 w 1364418"/>
              <a:gd name="connsiteY29" fmla="*/ 5330009 h 6858000"/>
              <a:gd name="connsiteX30" fmla="*/ 431172 w 1364418"/>
              <a:gd name="connsiteY30" fmla="*/ 5273739 h 6858000"/>
              <a:gd name="connsiteX31" fmla="*/ 440771 w 1364418"/>
              <a:gd name="connsiteY31" fmla="*/ 5241779 h 6858000"/>
              <a:gd name="connsiteX32" fmla="*/ 451997 w 1364418"/>
              <a:gd name="connsiteY32" fmla="*/ 5225268 h 6858000"/>
              <a:gd name="connsiteX33" fmla="*/ 453017 w 1364418"/>
              <a:gd name="connsiteY33" fmla="*/ 5217684 h 6858000"/>
              <a:gd name="connsiteX34" fmla="*/ 460358 w 1364418"/>
              <a:gd name="connsiteY34" fmla="*/ 5193377 h 6858000"/>
              <a:gd name="connsiteX35" fmla="*/ 463661 w 1364418"/>
              <a:gd name="connsiteY35" fmla="*/ 5179288 h 6858000"/>
              <a:gd name="connsiteX36" fmla="*/ 464645 w 1364418"/>
              <a:gd name="connsiteY36" fmla="*/ 5173621 h 6858000"/>
              <a:gd name="connsiteX37" fmla="*/ 460279 w 1364418"/>
              <a:gd name="connsiteY37" fmla="*/ 5159961 h 6858000"/>
              <a:gd name="connsiteX38" fmla="*/ 466956 w 1364418"/>
              <a:gd name="connsiteY38" fmla="*/ 5144295 h 6858000"/>
              <a:gd name="connsiteX39" fmla="*/ 463889 w 1364418"/>
              <a:gd name="connsiteY39" fmla="*/ 5125185 h 6858000"/>
              <a:gd name="connsiteX40" fmla="*/ 470719 w 1364418"/>
              <a:gd name="connsiteY40" fmla="*/ 5121884 h 6858000"/>
              <a:gd name="connsiteX41" fmla="*/ 477755 w 1364418"/>
              <a:gd name="connsiteY41" fmla="*/ 5067850 h 6858000"/>
              <a:gd name="connsiteX42" fmla="*/ 480486 w 1364418"/>
              <a:gd name="connsiteY42" fmla="*/ 5060861 h 6858000"/>
              <a:gd name="connsiteX43" fmla="*/ 477190 w 1364418"/>
              <a:gd name="connsiteY43" fmla="*/ 5034192 h 6858000"/>
              <a:gd name="connsiteX44" fmla="*/ 478744 w 1364418"/>
              <a:gd name="connsiteY44" fmla="*/ 4993030 h 6858000"/>
              <a:gd name="connsiteX45" fmla="*/ 485653 w 1364418"/>
              <a:gd name="connsiteY45" fmla="*/ 4946844 h 6858000"/>
              <a:gd name="connsiteX46" fmla="*/ 481509 w 1364418"/>
              <a:gd name="connsiteY46" fmla="*/ 4932692 h 6858000"/>
              <a:gd name="connsiteX47" fmla="*/ 496912 w 1364418"/>
              <a:gd name="connsiteY47" fmla="*/ 4858827 h 6858000"/>
              <a:gd name="connsiteX48" fmla="*/ 502815 w 1364418"/>
              <a:gd name="connsiteY48" fmla="*/ 4821170 h 6858000"/>
              <a:gd name="connsiteX49" fmla="*/ 507548 w 1364418"/>
              <a:gd name="connsiteY49" fmla="*/ 4780965 h 6858000"/>
              <a:gd name="connsiteX50" fmla="*/ 508841 w 1364418"/>
              <a:gd name="connsiteY50" fmla="*/ 4750867 h 6858000"/>
              <a:gd name="connsiteX51" fmla="*/ 506648 w 1364418"/>
              <a:gd name="connsiteY51" fmla="*/ 4690749 h 6858000"/>
              <a:gd name="connsiteX52" fmla="*/ 502128 w 1364418"/>
              <a:gd name="connsiteY52" fmla="*/ 4584173 h 6858000"/>
              <a:gd name="connsiteX53" fmla="*/ 497211 w 1364418"/>
              <a:gd name="connsiteY53" fmla="*/ 4444346 h 6858000"/>
              <a:gd name="connsiteX54" fmla="*/ 493776 w 1364418"/>
              <a:gd name="connsiteY54" fmla="*/ 4375228 h 6858000"/>
              <a:gd name="connsiteX55" fmla="*/ 474429 w 1364418"/>
              <a:gd name="connsiteY55" fmla="*/ 4214165 h 6858000"/>
              <a:gd name="connsiteX56" fmla="*/ 478502 w 1364418"/>
              <a:gd name="connsiteY56" fmla="*/ 4090296 h 6858000"/>
              <a:gd name="connsiteX57" fmla="*/ 463758 w 1364418"/>
              <a:gd name="connsiteY57" fmla="*/ 4033999 h 6858000"/>
              <a:gd name="connsiteX58" fmla="*/ 464907 w 1364418"/>
              <a:gd name="connsiteY58" fmla="*/ 4031933 h 6858000"/>
              <a:gd name="connsiteX59" fmla="*/ 463483 w 1364418"/>
              <a:gd name="connsiteY59" fmla="*/ 4013953 h 6858000"/>
              <a:gd name="connsiteX60" fmla="*/ 449778 w 1364418"/>
              <a:gd name="connsiteY60" fmla="*/ 3974753 h 6858000"/>
              <a:gd name="connsiteX61" fmla="*/ 451376 w 1364418"/>
              <a:gd name="connsiteY61" fmla="*/ 3969950 h 6858000"/>
              <a:gd name="connsiteX62" fmla="*/ 444798 w 1364418"/>
              <a:gd name="connsiteY62" fmla="*/ 3933779 h 6858000"/>
              <a:gd name="connsiteX63" fmla="*/ 446129 w 1364418"/>
              <a:gd name="connsiteY63" fmla="*/ 3933093 h 6858000"/>
              <a:gd name="connsiteX64" fmla="*/ 450483 w 1364418"/>
              <a:gd name="connsiteY64" fmla="*/ 3922082 h 6858000"/>
              <a:gd name="connsiteX65" fmla="*/ 455561 w 1364418"/>
              <a:gd name="connsiteY65" fmla="*/ 3901461 h 6858000"/>
              <a:gd name="connsiteX66" fmla="*/ 478155 w 1364418"/>
              <a:gd name="connsiteY66" fmla="*/ 3813873 h 6858000"/>
              <a:gd name="connsiteX67" fmla="*/ 477580 w 1364418"/>
              <a:gd name="connsiteY67" fmla="*/ 3806161 h 6858000"/>
              <a:gd name="connsiteX68" fmla="*/ 477887 w 1364418"/>
              <a:gd name="connsiteY68" fmla="*/ 3805957 h 6858000"/>
              <a:gd name="connsiteX69" fmla="*/ 477914 w 1364418"/>
              <a:gd name="connsiteY69" fmla="*/ 3797724 h 6858000"/>
              <a:gd name="connsiteX70" fmla="*/ 476529 w 1364418"/>
              <a:gd name="connsiteY70" fmla="*/ 3792098 h 6858000"/>
              <a:gd name="connsiteX71" fmla="*/ 475413 w 1364418"/>
              <a:gd name="connsiteY71" fmla="*/ 3777135 h 6858000"/>
              <a:gd name="connsiteX72" fmla="*/ 477146 w 1364418"/>
              <a:gd name="connsiteY72" fmla="*/ 3771656 h 6858000"/>
              <a:gd name="connsiteX73" fmla="*/ 480889 w 1364418"/>
              <a:gd name="connsiteY73" fmla="*/ 3769007 h 6858000"/>
              <a:gd name="connsiteX74" fmla="*/ 480355 w 1364418"/>
              <a:gd name="connsiteY74" fmla="*/ 3767709 h 6858000"/>
              <a:gd name="connsiteX75" fmla="*/ 489051 w 1364418"/>
              <a:gd name="connsiteY75" fmla="*/ 3738082 h 6858000"/>
              <a:gd name="connsiteX76" fmla="*/ 496397 w 1364418"/>
              <a:gd name="connsiteY76" fmla="*/ 3673397 h 6858000"/>
              <a:gd name="connsiteX77" fmla="*/ 495693 w 1364418"/>
              <a:gd name="connsiteY77" fmla="*/ 3637109 h 6858000"/>
              <a:gd name="connsiteX78" fmla="*/ 499136 w 1364418"/>
              <a:gd name="connsiteY78" fmla="*/ 3536883 h 6858000"/>
              <a:gd name="connsiteX79" fmla="*/ 506674 w 1364418"/>
              <a:gd name="connsiteY79" fmla="*/ 3435652 h 6858000"/>
              <a:gd name="connsiteX80" fmla="*/ 508345 w 1364418"/>
              <a:gd name="connsiteY80" fmla="*/ 3307769 h 6858000"/>
              <a:gd name="connsiteX81" fmla="*/ 525908 w 1364418"/>
              <a:gd name="connsiteY81" fmla="*/ 3250522 h 6858000"/>
              <a:gd name="connsiteX82" fmla="*/ 526333 w 1364418"/>
              <a:gd name="connsiteY82" fmla="*/ 3229163 h 6858000"/>
              <a:gd name="connsiteX83" fmla="*/ 528156 w 1364418"/>
              <a:gd name="connsiteY83" fmla="*/ 3217217 h 6858000"/>
              <a:gd name="connsiteX84" fmla="*/ 514991 w 1364418"/>
              <a:gd name="connsiteY84" fmla="*/ 3183755 h 6858000"/>
              <a:gd name="connsiteX85" fmla="*/ 515492 w 1364418"/>
              <a:gd name="connsiteY85" fmla="*/ 3178642 h 6858000"/>
              <a:gd name="connsiteX86" fmla="*/ 503092 w 1364418"/>
              <a:gd name="connsiteY86" fmla="*/ 3158586 h 6858000"/>
              <a:gd name="connsiteX87" fmla="*/ 488277 w 1364418"/>
              <a:gd name="connsiteY87" fmla="*/ 3129034 h 6858000"/>
              <a:gd name="connsiteX88" fmla="*/ 488942 w 1364418"/>
              <a:gd name="connsiteY88" fmla="*/ 3126682 h 6858000"/>
              <a:gd name="connsiteX89" fmla="*/ 479810 w 1364418"/>
              <a:gd name="connsiteY89" fmla="*/ 3114519 h 6858000"/>
              <a:gd name="connsiteX90" fmla="*/ 466419 w 1364418"/>
              <a:gd name="connsiteY90" fmla="*/ 3106272 h 6858000"/>
              <a:gd name="connsiteX91" fmla="*/ 439149 w 1364418"/>
              <a:gd name="connsiteY91" fmla="*/ 2958185 h 6858000"/>
              <a:gd name="connsiteX92" fmla="*/ 381763 w 1364418"/>
              <a:gd name="connsiteY92" fmla="*/ 2762989 h 6858000"/>
              <a:gd name="connsiteX93" fmla="*/ 330681 w 1364418"/>
              <a:gd name="connsiteY93" fmla="*/ 2554718 h 6858000"/>
              <a:gd name="connsiteX94" fmla="*/ 310775 w 1364418"/>
              <a:gd name="connsiteY94" fmla="*/ 2485734 h 6858000"/>
              <a:gd name="connsiteX95" fmla="*/ 301498 w 1364418"/>
              <a:gd name="connsiteY95" fmla="*/ 2447068 h 6858000"/>
              <a:gd name="connsiteX96" fmla="*/ 288459 w 1364418"/>
              <a:gd name="connsiteY96" fmla="*/ 2425819 h 6858000"/>
              <a:gd name="connsiteX97" fmla="*/ 294458 w 1364418"/>
              <a:gd name="connsiteY97" fmla="*/ 2402874 h 6858000"/>
              <a:gd name="connsiteX98" fmla="*/ 297070 w 1364418"/>
              <a:gd name="connsiteY98" fmla="*/ 2381443 h 6858000"/>
              <a:gd name="connsiteX99" fmla="*/ 273399 w 1364418"/>
              <a:gd name="connsiteY99" fmla="*/ 2261920 h 6858000"/>
              <a:gd name="connsiteX100" fmla="*/ 263286 w 1364418"/>
              <a:gd name="connsiteY100" fmla="*/ 2195378 h 6858000"/>
              <a:gd name="connsiteX101" fmla="*/ 247503 w 1364418"/>
              <a:gd name="connsiteY101" fmla="*/ 2155135 h 6858000"/>
              <a:gd name="connsiteX102" fmla="*/ 244961 w 1364418"/>
              <a:gd name="connsiteY102" fmla="*/ 2118008 h 6858000"/>
              <a:gd name="connsiteX103" fmla="*/ 245954 w 1364418"/>
              <a:gd name="connsiteY103" fmla="*/ 2050531 h 6858000"/>
              <a:gd name="connsiteX104" fmla="*/ 237760 w 1364418"/>
              <a:gd name="connsiteY104" fmla="*/ 1963269 h 6858000"/>
              <a:gd name="connsiteX105" fmla="*/ 218938 w 1364418"/>
              <a:gd name="connsiteY105" fmla="*/ 1906352 h 6858000"/>
              <a:gd name="connsiteX106" fmla="*/ 195495 w 1364418"/>
              <a:gd name="connsiteY106" fmla="*/ 1861531 h 6858000"/>
              <a:gd name="connsiteX107" fmla="*/ 149294 w 1364418"/>
              <a:gd name="connsiteY107" fmla="*/ 1732919 h 6858000"/>
              <a:gd name="connsiteX108" fmla="*/ 121605 w 1364418"/>
              <a:gd name="connsiteY108" fmla="*/ 1663540 h 6858000"/>
              <a:gd name="connsiteX109" fmla="*/ 120731 w 1364418"/>
              <a:gd name="connsiteY109" fmla="*/ 1615777 h 6858000"/>
              <a:gd name="connsiteX110" fmla="*/ 101526 w 1364418"/>
              <a:gd name="connsiteY110" fmla="*/ 1563678 h 6858000"/>
              <a:gd name="connsiteX111" fmla="*/ 114606 w 1364418"/>
              <a:gd name="connsiteY111" fmla="*/ 1519474 h 6858000"/>
              <a:gd name="connsiteX112" fmla="*/ 107348 w 1364418"/>
              <a:gd name="connsiteY112" fmla="*/ 1477995 h 6858000"/>
              <a:gd name="connsiteX113" fmla="*/ 93433 w 1364418"/>
              <a:gd name="connsiteY113" fmla="*/ 1373769 h 6858000"/>
              <a:gd name="connsiteX114" fmla="*/ 101740 w 1364418"/>
              <a:gd name="connsiteY114" fmla="*/ 1307086 h 6858000"/>
              <a:gd name="connsiteX115" fmla="*/ 102928 w 1364418"/>
              <a:gd name="connsiteY115" fmla="*/ 1189033 h 6858000"/>
              <a:gd name="connsiteX116" fmla="*/ 107613 w 1364418"/>
              <a:gd name="connsiteY116" fmla="*/ 1168288 h 6858000"/>
              <a:gd name="connsiteX117" fmla="*/ 99895 w 1364418"/>
              <a:gd name="connsiteY117" fmla="*/ 1142577 h 6858000"/>
              <a:gd name="connsiteX118" fmla="*/ 89201 w 1364418"/>
              <a:gd name="connsiteY118" fmla="*/ 1088484 h 6858000"/>
              <a:gd name="connsiteX119" fmla="*/ 77937 w 1364418"/>
              <a:gd name="connsiteY119" fmla="*/ 1016103 h 6858000"/>
              <a:gd name="connsiteX120" fmla="*/ 79393 w 1364418"/>
              <a:gd name="connsiteY120" fmla="*/ 954054 h 6858000"/>
              <a:gd name="connsiteX121" fmla="*/ 90309 w 1364418"/>
              <a:gd name="connsiteY121" fmla="*/ 921368 h 6858000"/>
              <a:gd name="connsiteX122" fmla="*/ 74258 w 1364418"/>
              <a:gd name="connsiteY122" fmla="*/ 896999 h 6858000"/>
              <a:gd name="connsiteX123" fmla="*/ 43666 w 1364418"/>
              <a:gd name="connsiteY123" fmla="*/ 821517 h 6858000"/>
              <a:gd name="connsiteX124" fmla="*/ 22616 w 1364418"/>
              <a:gd name="connsiteY124" fmla="*/ 751353 h 6858000"/>
              <a:gd name="connsiteX125" fmla="*/ 22174 w 1364418"/>
              <a:gd name="connsiteY125" fmla="*/ 721230 h 6858000"/>
              <a:gd name="connsiteX126" fmla="*/ 7845 w 1364418"/>
              <a:gd name="connsiteY126" fmla="*/ 681659 h 6858000"/>
              <a:gd name="connsiteX127" fmla="*/ 31306 w 1364418"/>
              <a:gd name="connsiteY127" fmla="*/ 619315 h 6858000"/>
              <a:gd name="connsiteX128" fmla="*/ 15184 w 1364418"/>
              <a:gd name="connsiteY128" fmla="*/ 585934 h 6858000"/>
              <a:gd name="connsiteX129" fmla="*/ 22258 w 1364418"/>
              <a:gd name="connsiteY129" fmla="*/ 538948 h 6858000"/>
              <a:gd name="connsiteX130" fmla="*/ 26166 w 1364418"/>
              <a:gd name="connsiteY130" fmla="*/ 525163 h 6858000"/>
              <a:gd name="connsiteX131" fmla="*/ 52290 w 1364418"/>
              <a:gd name="connsiteY131" fmla="*/ 446567 h 6858000"/>
              <a:gd name="connsiteX132" fmla="*/ 51538 w 1364418"/>
              <a:gd name="connsiteY132" fmla="*/ 393828 h 6858000"/>
              <a:gd name="connsiteX133" fmla="*/ 51368 w 1364418"/>
              <a:gd name="connsiteY133" fmla="*/ 353137 h 6858000"/>
              <a:gd name="connsiteX134" fmla="*/ 55970 w 1364418"/>
              <a:gd name="connsiteY134" fmla="*/ 321428 h 6858000"/>
              <a:gd name="connsiteX135" fmla="*/ 57061 w 1364418"/>
              <a:gd name="connsiteY135" fmla="*/ 275771 h 6858000"/>
              <a:gd name="connsiteX136" fmla="*/ 74088 w 1364418"/>
              <a:gd name="connsiteY136" fmla="*/ 212860 h 6858000"/>
              <a:gd name="connsiteX137" fmla="*/ 65798 w 1364418"/>
              <a:gd name="connsiteY137" fmla="*/ 144983 h 6858000"/>
              <a:gd name="connsiteX138" fmla="*/ 78082 w 1364418"/>
              <a:gd name="connsiteY138" fmla="*/ 55288 h 6858000"/>
              <a:gd name="connsiteX139" fmla="*/ 37636 w 1364418"/>
              <a:gd name="connsiteY139"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184036 w 1364418"/>
              <a:gd name="connsiteY9" fmla="*/ 6594177 h 6858000"/>
              <a:gd name="connsiteX10" fmla="*/ 251033 w 1364418"/>
              <a:gd name="connsiteY10" fmla="*/ 6492130 h 6858000"/>
              <a:gd name="connsiteX11" fmla="*/ 266720 w 1364418"/>
              <a:gd name="connsiteY11" fmla="*/ 6431610 h 6858000"/>
              <a:gd name="connsiteX12" fmla="*/ 310425 w 1364418"/>
              <a:gd name="connsiteY12" fmla="*/ 6379786 h 6858000"/>
              <a:gd name="connsiteX13" fmla="*/ 293648 w 1364418"/>
              <a:gd name="connsiteY13" fmla="*/ 6334727 h 6858000"/>
              <a:gd name="connsiteX14" fmla="*/ 271063 w 1364418"/>
              <a:gd name="connsiteY14" fmla="*/ 6313295 h 6858000"/>
              <a:gd name="connsiteX15" fmla="*/ 278227 w 1364418"/>
              <a:gd name="connsiteY15" fmla="*/ 6280046 h 6858000"/>
              <a:gd name="connsiteX16" fmla="*/ 281226 w 1364418"/>
              <a:gd name="connsiteY16" fmla="*/ 6272987 h 6858000"/>
              <a:gd name="connsiteX17" fmla="*/ 288000 w 1364418"/>
              <a:gd name="connsiteY17" fmla="*/ 6252834 h 6858000"/>
              <a:gd name="connsiteX18" fmla="*/ 265992 w 1364418"/>
              <a:gd name="connsiteY18" fmla="*/ 6202459 h 6858000"/>
              <a:gd name="connsiteX19" fmla="*/ 264790 w 1364418"/>
              <a:gd name="connsiteY19" fmla="*/ 6153037 h 6858000"/>
              <a:gd name="connsiteX20" fmla="*/ 280205 w 1364418"/>
              <a:gd name="connsiteY20" fmla="*/ 6078132 h 6858000"/>
              <a:gd name="connsiteX21" fmla="*/ 267592 w 1364418"/>
              <a:gd name="connsiteY21" fmla="*/ 6028119 h 6858000"/>
              <a:gd name="connsiteX22" fmla="*/ 252821 w 1364418"/>
              <a:gd name="connsiteY22" fmla="*/ 5926735 h 6858000"/>
              <a:gd name="connsiteX23" fmla="*/ 302333 w 1364418"/>
              <a:gd name="connsiteY23" fmla="*/ 5712857 h 6858000"/>
              <a:gd name="connsiteX24" fmla="*/ 332131 w 1364418"/>
              <a:gd name="connsiteY24" fmla="*/ 5660491 h 6858000"/>
              <a:gd name="connsiteX25" fmla="*/ 341254 w 1364418"/>
              <a:gd name="connsiteY25" fmla="*/ 5563435 h 6858000"/>
              <a:gd name="connsiteX26" fmla="*/ 368130 w 1364418"/>
              <a:gd name="connsiteY26" fmla="*/ 5437125 h 6858000"/>
              <a:gd name="connsiteX27" fmla="*/ 381698 w 1364418"/>
              <a:gd name="connsiteY27" fmla="*/ 5396260 h 6858000"/>
              <a:gd name="connsiteX28" fmla="*/ 397679 w 1364418"/>
              <a:gd name="connsiteY28" fmla="*/ 5330009 h 6858000"/>
              <a:gd name="connsiteX29" fmla="*/ 431172 w 1364418"/>
              <a:gd name="connsiteY29" fmla="*/ 5273739 h 6858000"/>
              <a:gd name="connsiteX30" fmla="*/ 440771 w 1364418"/>
              <a:gd name="connsiteY30" fmla="*/ 5241779 h 6858000"/>
              <a:gd name="connsiteX31" fmla="*/ 451997 w 1364418"/>
              <a:gd name="connsiteY31" fmla="*/ 5225268 h 6858000"/>
              <a:gd name="connsiteX32" fmla="*/ 453017 w 1364418"/>
              <a:gd name="connsiteY32" fmla="*/ 5217684 h 6858000"/>
              <a:gd name="connsiteX33" fmla="*/ 460358 w 1364418"/>
              <a:gd name="connsiteY33" fmla="*/ 5193377 h 6858000"/>
              <a:gd name="connsiteX34" fmla="*/ 463661 w 1364418"/>
              <a:gd name="connsiteY34" fmla="*/ 5179288 h 6858000"/>
              <a:gd name="connsiteX35" fmla="*/ 464645 w 1364418"/>
              <a:gd name="connsiteY35" fmla="*/ 5173621 h 6858000"/>
              <a:gd name="connsiteX36" fmla="*/ 460279 w 1364418"/>
              <a:gd name="connsiteY36" fmla="*/ 5159961 h 6858000"/>
              <a:gd name="connsiteX37" fmla="*/ 466956 w 1364418"/>
              <a:gd name="connsiteY37" fmla="*/ 5144295 h 6858000"/>
              <a:gd name="connsiteX38" fmla="*/ 463889 w 1364418"/>
              <a:gd name="connsiteY38" fmla="*/ 5125185 h 6858000"/>
              <a:gd name="connsiteX39" fmla="*/ 470719 w 1364418"/>
              <a:gd name="connsiteY39" fmla="*/ 5121884 h 6858000"/>
              <a:gd name="connsiteX40" fmla="*/ 477755 w 1364418"/>
              <a:gd name="connsiteY40" fmla="*/ 5067850 h 6858000"/>
              <a:gd name="connsiteX41" fmla="*/ 480486 w 1364418"/>
              <a:gd name="connsiteY41" fmla="*/ 5060861 h 6858000"/>
              <a:gd name="connsiteX42" fmla="*/ 477190 w 1364418"/>
              <a:gd name="connsiteY42" fmla="*/ 5034192 h 6858000"/>
              <a:gd name="connsiteX43" fmla="*/ 478744 w 1364418"/>
              <a:gd name="connsiteY43" fmla="*/ 4993030 h 6858000"/>
              <a:gd name="connsiteX44" fmla="*/ 485653 w 1364418"/>
              <a:gd name="connsiteY44" fmla="*/ 4946844 h 6858000"/>
              <a:gd name="connsiteX45" fmla="*/ 481509 w 1364418"/>
              <a:gd name="connsiteY45" fmla="*/ 4932692 h 6858000"/>
              <a:gd name="connsiteX46" fmla="*/ 496912 w 1364418"/>
              <a:gd name="connsiteY46" fmla="*/ 4858827 h 6858000"/>
              <a:gd name="connsiteX47" fmla="*/ 502815 w 1364418"/>
              <a:gd name="connsiteY47" fmla="*/ 4821170 h 6858000"/>
              <a:gd name="connsiteX48" fmla="*/ 507548 w 1364418"/>
              <a:gd name="connsiteY48" fmla="*/ 4780965 h 6858000"/>
              <a:gd name="connsiteX49" fmla="*/ 508841 w 1364418"/>
              <a:gd name="connsiteY49" fmla="*/ 4750867 h 6858000"/>
              <a:gd name="connsiteX50" fmla="*/ 506648 w 1364418"/>
              <a:gd name="connsiteY50" fmla="*/ 4690749 h 6858000"/>
              <a:gd name="connsiteX51" fmla="*/ 502128 w 1364418"/>
              <a:gd name="connsiteY51" fmla="*/ 4584173 h 6858000"/>
              <a:gd name="connsiteX52" fmla="*/ 497211 w 1364418"/>
              <a:gd name="connsiteY52" fmla="*/ 4444346 h 6858000"/>
              <a:gd name="connsiteX53" fmla="*/ 493776 w 1364418"/>
              <a:gd name="connsiteY53" fmla="*/ 4375228 h 6858000"/>
              <a:gd name="connsiteX54" fmla="*/ 474429 w 1364418"/>
              <a:gd name="connsiteY54" fmla="*/ 4214165 h 6858000"/>
              <a:gd name="connsiteX55" fmla="*/ 478502 w 1364418"/>
              <a:gd name="connsiteY55" fmla="*/ 4090296 h 6858000"/>
              <a:gd name="connsiteX56" fmla="*/ 463758 w 1364418"/>
              <a:gd name="connsiteY56" fmla="*/ 4033999 h 6858000"/>
              <a:gd name="connsiteX57" fmla="*/ 464907 w 1364418"/>
              <a:gd name="connsiteY57" fmla="*/ 4031933 h 6858000"/>
              <a:gd name="connsiteX58" fmla="*/ 463483 w 1364418"/>
              <a:gd name="connsiteY58" fmla="*/ 4013953 h 6858000"/>
              <a:gd name="connsiteX59" fmla="*/ 449778 w 1364418"/>
              <a:gd name="connsiteY59" fmla="*/ 3974753 h 6858000"/>
              <a:gd name="connsiteX60" fmla="*/ 451376 w 1364418"/>
              <a:gd name="connsiteY60" fmla="*/ 3969950 h 6858000"/>
              <a:gd name="connsiteX61" fmla="*/ 444798 w 1364418"/>
              <a:gd name="connsiteY61" fmla="*/ 3933779 h 6858000"/>
              <a:gd name="connsiteX62" fmla="*/ 446129 w 1364418"/>
              <a:gd name="connsiteY62" fmla="*/ 3933093 h 6858000"/>
              <a:gd name="connsiteX63" fmla="*/ 450483 w 1364418"/>
              <a:gd name="connsiteY63" fmla="*/ 3922082 h 6858000"/>
              <a:gd name="connsiteX64" fmla="*/ 455561 w 1364418"/>
              <a:gd name="connsiteY64" fmla="*/ 3901461 h 6858000"/>
              <a:gd name="connsiteX65" fmla="*/ 478155 w 1364418"/>
              <a:gd name="connsiteY65" fmla="*/ 3813873 h 6858000"/>
              <a:gd name="connsiteX66" fmla="*/ 477580 w 1364418"/>
              <a:gd name="connsiteY66" fmla="*/ 3806161 h 6858000"/>
              <a:gd name="connsiteX67" fmla="*/ 477887 w 1364418"/>
              <a:gd name="connsiteY67" fmla="*/ 3805957 h 6858000"/>
              <a:gd name="connsiteX68" fmla="*/ 477914 w 1364418"/>
              <a:gd name="connsiteY68" fmla="*/ 3797724 h 6858000"/>
              <a:gd name="connsiteX69" fmla="*/ 476529 w 1364418"/>
              <a:gd name="connsiteY69" fmla="*/ 3792098 h 6858000"/>
              <a:gd name="connsiteX70" fmla="*/ 475413 w 1364418"/>
              <a:gd name="connsiteY70" fmla="*/ 3777135 h 6858000"/>
              <a:gd name="connsiteX71" fmla="*/ 477146 w 1364418"/>
              <a:gd name="connsiteY71" fmla="*/ 3771656 h 6858000"/>
              <a:gd name="connsiteX72" fmla="*/ 480889 w 1364418"/>
              <a:gd name="connsiteY72" fmla="*/ 3769007 h 6858000"/>
              <a:gd name="connsiteX73" fmla="*/ 480355 w 1364418"/>
              <a:gd name="connsiteY73" fmla="*/ 3767709 h 6858000"/>
              <a:gd name="connsiteX74" fmla="*/ 489051 w 1364418"/>
              <a:gd name="connsiteY74" fmla="*/ 3738082 h 6858000"/>
              <a:gd name="connsiteX75" fmla="*/ 496397 w 1364418"/>
              <a:gd name="connsiteY75" fmla="*/ 3673397 h 6858000"/>
              <a:gd name="connsiteX76" fmla="*/ 495693 w 1364418"/>
              <a:gd name="connsiteY76" fmla="*/ 3637109 h 6858000"/>
              <a:gd name="connsiteX77" fmla="*/ 499136 w 1364418"/>
              <a:gd name="connsiteY77" fmla="*/ 3536883 h 6858000"/>
              <a:gd name="connsiteX78" fmla="*/ 506674 w 1364418"/>
              <a:gd name="connsiteY78" fmla="*/ 3435652 h 6858000"/>
              <a:gd name="connsiteX79" fmla="*/ 508345 w 1364418"/>
              <a:gd name="connsiteY79" fmla="*/ 3307769 h 6858000"/>
              <a:gd name="connsiteX80" fmla="*/ 525908 w 1364418"/>
              <a:gd name="connsiteY80" fmla="*/ 3250522 h 6858000"/>
              <a:gd name="connsiteX81" fmla="*/ 526333 w 1364418"/>
              <a:gd name="connsiteY81" fmla="*/ 3229163 h 6858000"/>
              <a:gd name="connsiteX82" fmla="*/ 528156 w 1364418"/>
              <a:gd name="connsiteY82" fmla="*/ 3217217 h 6858000"/>
              <a:gd name="connsiteX83" fmla="*/ 514991 w 1364418"/>
              <a:gd name="connsiteY83" fmla="*/ 3183755 h 6858000"/>
              <a:gd name="connsiteX84" fmla="*/ 515492 w 1364418"/>
              <a:gd name="connsiteY84" fmla="*/ 3178642 h 6858000"/>
              <a:gd name="connsiteX85" fmla="*/ 503092 w 1364418"/>
              <a:gd name="connsiteY85" fmla="*/ 3158586 h 6858000"/>
              <a:gd name="connsiteX86" fmla="*/ 488277 w 1364418"/>
              <a:gd name="connsiteY86" fmla="*/ 3129034 h 6858000"/>
              <a:gd name="connsiteX87" fmla="*/ 488942 w 1364418"/>
              <a:gd name="connsiteY87" fmla="*/ 3126682 h 6858000"/>
              <a:gd name="connsiteX88" fmla="*/ 479810 w 1364418"/>
              <a:gd name="connsiteY88" fmla="*/ 3114519 h 6858000"/>
              <a:gd name="connsiteX89" fmla="*/ 466419 w 1364418"/>
              <a:gd name="connsiteY89" fmla="*/ 3106272 h 6858000"/>
              <a:gd name="connsiteX90" fmla="*/ 439149 w 1364418"/>
              <a:gd name="connsiteY90" fmla="*/ 2958185 h 6858000"/>
              <a:gd name="connsiteX91" fmla="*/ 381763 w 1364418"/>
              <a:gd name="connsiteY91" fmla="*/ 2762989 h 6858000"/>
              <a:gd name="connsiteX92" fmla="*/ 330681 w 1364418"/>
              <a:gd name="connsiteY92" fmla="*/ 2554718 h 6858000"/>
              <a:gd name="connsiteX93" fmla="*/ 310775 w 1364418"/>
              <a:gd name="connsiteY93" fmla="*/ 2485734 h 6858000"/>
              <a:gd name="connsiteX94" fmla="*/ 301498 w 1364418"/>
              <a:gd name="connsiteY94" fmla="*/ 2447068 h 6858000"/>
              <a:gd name="connsiteX95" fmla="*/ 288459 w 1364418"/>
              <a:gd name="connsiteY95" fmla="*/ 2425819 h 6858000"/>
              <a:gd name="connsiteX96" fmla="*/ 294458 w 1364418"/>
              <a:gd name="connsiteY96" fmla="*/ 2402874 h 6858000"/>
              <a:gd name="connsiteX97" fmla="*/ 297070 w 1364418"/>
              <a:gd name="connsiteY97" fmla="*/ 2381443 h 6858000"/>
              <a:gd name="connsiteX98" fmla="*/ 273399 w 1364418"/>
              <a:gd name="connsiteY98" fmla="*/ 2261920 h 6858000"/>
              <a:gd name="connsiteX99" fmla="*/ 263286 w 1364418"/>
              <a:gd name="connsiteY99" fmla="*/ 2195378 h 6858000"/>
              <a:gd name="connsiteX100" fmla="*/ 247503 w 1364418"/>
              <a:gd name="connsiteY100" fmla="*/ 2155135 h 6858000"/>
              <a:gd name="connsiteX101" fmla="*/ 244961 w 1364418"/>
              <a:gd name="connsiteY101" fmla="*/ 2118008 h 6858000"/>
              <a:gd name="connsiteX102" fmla="*/ 245954 w 1364418"/>
              <a:gd name="connsiteY102" fmla="*/ 2050531 h 6858000"/>
              <a:gd name="connsiteX103" fmla="*/ 237760 w 1364418"/>
              <a:gd name="connsiteY103" fmla="*/ 1963269 h 6858000"/>
              <a:gd name="connsiteX104" fmla="*/ 218938 w 1364418"/>
              <a:gd name="connsiteY104" fmla="*/ 1906352 h 6858000"/>
              <a:gd name="connsiteX105" fmla="*/ 195495 w 1364418"/>
              <a:gd name="connsiteY105" fmla="*/ 1861531 h 6858000"/>
              <a:gd name="connsiteX106" fmla="*/ 149294 w 1364418"/>
              <a:gd name="connsiteY106" fmla="*/ 1732919 h 6858000"/>
              <a:gd name="connsiteX107" fmla="*/ 121605 w 1364418"/>
              <a:gd name="connsiteY107" fmla="*/ 1663540 h 6858000"/>
              <a:gd name="connsiteX108" fmla="*/ 120731 w 1364418"/>
              <a:gd name="connsiteY108" fmla="*/ 1615777 h 6858000"/>
              <a:gd name="connsiteX109" fmla="*/ 101526 w 1364418"/>
              <a:gd name="connsiteY109" fmla="*/ 1563678 h 6858000"/>
              <a:gd name="connsiteX110" fmla="*/ 114606 w 1364418"/>
              <a:gd name="connsiteY110" fmla="*/ 1519474 h 6858000"/>
              <a:gd name="connsiteX111" fmla="*/ 107348 w 1364418"/>
              <a:gd name="connsiteY111" fmla="*/ 1477995 h 6858000"/>
              <a:gd name="connsiteX112" fmla="*/ 93433 w 1364418"/>
              <a:gd name="connsiteY112" fmla="*/ 1373769 h 6858000"/>
              <a:gd name="connsiteX113" fmla="*/ 101740 w 1364418"/>
              <a:gd name="connsiteY113" fmla="*/ 1307086 h 6858000"/>
              <a:gd name="connsiteX114" fmla="*/ 102928 w 1364418"/>
              <a:gd name="connsiteY114" fmla="*/ 1189033 h 6858000"/>
              <a:gd name="connsiteX115" fmla="*/ 107613 w 1364418"/>
              <a:gd name="connsiteY115" fmla="*/ 1168288 h 6858000"/>
              <a:gd name="connsiteX116" fmla="*/ 99895 w 1364418"/>
              <a:gd name="connsiteY116" fmla="*/ 1142577 h 6858000"/>
              <a:gd name="connsiteX117" fmla="*/ 89201 w 1364418"/>
              <a:gd name="connsiteY117" fmla="*/ 1088484 h 6858000"/>
              <a:gd name="connsiteX118" fmla="*/ 77937 w 1364418"/>
              <a:gd name="connsiteY118" fmla="*/ 1016103 h 6858000"/>
              <a:gd name="connsiteX119" fmla="*/ 79393 w 1364418"/>
              <a:gd name="connsiteY119" fmla="*/ 954054 h 6858000"/>
              <a:gd name="connsiteX120" fmla="*/ 90309 w 1364418"/>
              <a:gd name="connsiteY120" fmla="*/ 921368 h 6858000"/>
              <a:gd name="connsiteX121" fmla="*/ 74258 w 1364418"/>
              <a:gd name="connsiteY121" fmla="*/ 896999 h 6858000"/>
              <a:gd name="connsiteX122" fmla="*/ 43666 w 1364418"/>
              <a:gd name="connsiteY122" fmla="*/ 821517 h 6858000"/>
              <a:gd name="connsiteX123" fmla="*/ 22616 w 1364418"/>
              <a:gd name="connsiteY123" fmla="*/ 751353 h 6858000"/>
              <a:gd name="connsiteX124" fmla="*/ 22174 w 1364418"/>
              <a:gd name="connsiteY124" fmla="*/ 721230 h 6858000"/>
              <a:gd name="connsiteX125" fmla="*/ 7845 w 1364418"/>
              <a:gd name="connsiteY125" fmla="*/ 681659 h 6858000"/>
              <a:gd name="connsiteX126" fmla="*/ 31306 w 1364418"/>
              <a:gd name="connsiteY126" fmla="*/ 619315 h 6858000"/>
              <a:gd name="connsiteX127" fmla="*/ 15184 w 1364418"/>
              <a:gd name="connsiteY127" fmla="*/ 585934 h 6858000"/>
              <a:gd name="connsiteX128" fmla="*/ 22258 w 1364418"/>
              <a:gd name="connsiteY128" fmla="*/ 538948 h 6858000"/>
              <a:gd name="connsiteX129" fmla="*/ 26166 w 1364418"/>
              <a:gd name="connsiteY129" fmla="*/ 525163 h 6858000"/>
              <a:gd name="connsiteX130" fmla="*/ 52290 w 1364418"/>
              <a:gd name="connsiteY130" fmla="*/ 446567 h 6858000"/>
              <a:gd name="connsiteX131" fmla="*/ 51538 w 1364418"/>
              <a:gd name="connsiteY131" fmla="*/ 393828 h 6858000"/>
              <a:gd name="connsiteX132" fmla="*/ 51368 w 1364418"/>
              <a:gd name="connsiteY132" fmla="*/ 353137 h 6858000"/>
              <a:gd name="connsiteX133" fmla="*/ 55970 w 1364418"/>
              <a:gd name="connsiteY133" fmla="*/ 321428 h 6858000"/>
              <a:gd name="connsiteX134" fmla="*/ 57061 w 1364418"/>
              <a:gd name="connsiteY134" fmla="*/ 275771 h 6858000"/>
              <a:gd name="connsiteX135" fmla="*/ 74088 w 1364418"/>
              <a:gd name="connsiteY135" fmla="*/ 212860 h 6858000"/>
              <a:gd name="connsiteX136" fmla="*/ 65798 w 1364418"/>
              <a:gd name="connsiteY136" fmla="*/ 144983 h 6858000"/>
              <a:gd name="connsiteX137" fmla="*/ 78082 w 1364418"/>
              <a:gd name="connsiteY137" fmla="*/ 55288 h 6858000"/>
              <a:gd name="connsiteX138" fmla="*/ 37636 w 1364418"/>
              <a:gd name="connsiteY138"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166592 w 1364418"/>
              <a:gd name="connsiteY8" fmla="*/ 6636211 h 6858000"/>
              <a:gd name="connsiteX9" fmla="*/ 251033 w 1364418"/>
              <a:gd name="connsiteY9" fmla="*/ 6492130 h 6858000"/>
              <a:gd name="connsiteX10" fmla="*/ 266720 w 1364418"/>
              <a:gd name="connsiteY10" fmla="*/ 6431610 h 6858000"/>
              <a:gd name="connsiteX11" fmla="*/ 310425 w 1364418"/>
              <a:gd name="connsiteY11" fmla="*/ 6379786 h 6858000"/>
              <a:gd name="connsiteX12" fmla="*/ 293648 w 1364418"/>
              <a:gd name="connsiteY12" fmla="*/ 6334727 h 6858000"/>
              <a:gd name="connsiteX13" fmla="*/ 271063 w 1364418"/>
              <a:gd name="connsiteY13" fmla="*/ 6313295 h 6858000"/>
              <a:gd name="connsiteX14" fmla="*/ 278227 w 1364418"/>
              <a:gd name="connsiteY14" fmla="*/ 6280046 h 6858000"/>
              <a:gd name="connsiteX15" fmla="*/ 281226 w 1364418"/>
              <a:gd name="connsiteY15" fmla="*/ 6272987 h 6858000"/>
              <a:gd name="connsiteX16" fmla="*/ 288000 w 1364418"/>
              <a:gd name="connsiteY16" fmla="*/ 6252834 h 6858000"/>
              <a:gd name="connsiteX17" fmla="*/ 265992 w 1364418"/>
              <a:gd name="connsiteY17" fmla="*/ 6202459 h 6858000"/>
              <a:gd name="connsiteX18" fmla="*/ 264790 w 1364418"/>
              <a:gd name="connsiteY18" fmla="*/ 6153037 h 6858000"/>
              <a:gd name="connsiteX19" fmla="*/ 280205 w 1364418"/>
              <a:gd name="connsiteY19" fmla="*/ 6078132 h 6858000"/>
              <a:gd name="connsiteX20" fmla="*/ 267592 w 1364418"/>
              <a:gd name="connsiteY20" fmla="*/ 6028119 h 6858000"/>
              <a:gd name="connsiteX21" fmla="*/ 252821 w 1364418"/>
              <a:gd name="connsiteY21" fmla="*/ 5926735 h 6858000"/>
              <a:gd name="connsiteX22" fmla="*/ 302333 w 1364418"/>
              <a:gd name="connsiteY22" fmla="*/ 5712857 h 6858000"/>
              <a:gd name="connsiteX23" fmla="*/ 332131 w 1364418"/>
              <a:gd name="connsiteY23" fmla="*/ 5660491 h 6858000"/>
              <a:gd name="connsiteX24" fmla="*/ 341254 w 1364418"/>
              <a:gd name="connsiteY24" fmla="*/ 5563435 h 6858000"/>
              <a:gd name="connsiteX25" fmla="*/ 368130 w 1364418"/>
              <a:gd name="connsiteY25" fmla="*/ 5437125 h 6858000"/>
              <a:gd name="connsiteX26" fmla="*/ 381698 w 1364418"/>
              <a:gd name="connsiteY26" fmla="*/ 5396260 h 6858000"/>
              <a:gd name="connsiteX27" fmla="*/ 397679 w 1364418"/>
              <a:gd name="connsiteY27" fmla="*/ 5330009 h 6858000"/>
              <a:gd name="connsiteX28" fmla="*/ 431172 w 1364418"/>
              <a:gd name="connsiteY28" fmla="*/ 5273739 h 6858000"/>
              <a:gd name="connsiteX29" fmla="*/ 440771 w 1364418"/>
              <a:gd name="connsiteY29" fmla="*/ 5241779 h 6858000"/>
              <a:gd name="connsiteX30" fmla="*/ 451997 w 1364418"/>
              <a:gd name="connsiteY30" fmla="*/ 5225268 h 6858000"/>
              <a:gd name="connsiteX31" fmla="*/ 453017 w 1364418"/>
              <a:gd name="connsiteY31" fmla="*/ 5217684 h 6858000"/>
              <a:gd name="connsiteX32" fmla="*/ 460358 w 1364418"/>
              <a:gd name="connsiteY32" fmla="*/ 5193377 h 6858000"/>
              <a:gd name="connsiteX33" fmla="*/ 463661 w 1364418"/>
              <a:gd name="connsiteY33" fmla="*/ 5179288 h 6858000"/>
              <a:gd name="connsiteX34" fmla="*/ 464645 w 1364418"/>
              <a:gd name="connsiteY34" fmla="*/ 5173621 h 6858000"/>
              <a:gd name="connsiteX35" fmla="*/ 460279 w 1364418"/>
              <a:gd name="connsiteY35" fmla="*/ 5159961 h 6858000"/>
              <a:gd name="connsiteX36" fmla="*/ 466956 w 1364418"/>
              <a:gd name="connsiteY36" fmla="*/ 5144295 h 6858000"/>
              <a:gd name="connsiteX37" fmla="*/ 463889 w 1364418"/>
              <a:gd name="connsiteY37" fmla="*/ 5125185 h 6858000"/>
              <a:gd name="connsiteX38" fmla="*/ 470719 w 1364418"/>
              <a:gd name="connsiteY38" fmla="*/ 5121884 h 6858000"/>
              <a:gd name="connsiteX39" fmla="*/ 477755 w 1364418"/>
              <a:gd name="connsiteY39" fmla="*/ 5067850 h 6858000"/>
              <a:gd name="connsiteX40" fmla="*/ 480486 w 1364418"/>
              <a:gd name="connsiteY40" fmla="*/ 5060861 h 6858000"/>
              <a:gd name="connsiteX41" fmla="*/ 477190 w 1364418"/>
              <a:gd name="connsiteY41" fmla="*/ 5034192 h 6858000"/>
              <a:gd name="connsiteX42" fmla="*/ 478744 w 1364418"/>
              <a:gd name="connsiteY42" fmla="*/ 4993030 h 6858000"/>
              <a:gd name="connsiteX43" fmla="*/ 485653 w 1364418"/>
              <a:gd name="connsiteY43" fmla="*/ 4946844 h 6858000"/>
              <a:gd name="connsiteX44" fmla="*/ 481509 w 1364418"/>
              <a:gd name="connsiteY44" fmla="*/ 4932692 h 6858000"/>
              <a:gd name="connsiteX45" fmla="*/ 496912 w 1364418"/>
              <a:gd name="connsiteY45" fmla="*/ 4858827 h 6858000"/>
              <a:gd name="connsiteX46" fmla="*/ 502815 w 1364418"/>
              <a:gd name="connsiteY46" fmla="*/ 4821170 h 6858000"/>
              <a:gd name="connsiteX47" fmla="*/ 507548 w 1364418"/>
              <a:gd name="connsiteY47" fmla="*/ 4780965 h 6858000"/>
              <a:gd name="connsiteX48" fmla="*/ 508841 w 1364418"/>
              <a:gd name="connsiteY48" fmla="*/ 4750867 h 6858000"/>
              <a:gd name="connsiteX49" fmla="*/ 506648 w 1364418"/>
              <a:gd name="connsiteY49" fmla="*/ 4690749 h 6858000"/>
              <a:gd name="connsiteX50" fmla="*/ 502128 w 1364418"/>
              <a:gd name="connsiteY50" fmla="*/ 4584173 h 6858000"/>
              <a:gd name="connsiteX51" fmla="*/ 497211 w 1364418"/>
              <a:gd name="connsiteY51" fmla="*/ 4444346 h 6858000"/>
              <a:gd name="connsiteX52" fmla="*/ 493776 w 1364418"/>
              <a:gd name="connsiteY52" fmla="*/ 4375228 h 6858000"/>
              <a:gd name="connsiteX53" fmla="*/ 474429 w 1364418"/>
              <a:gd name="connsiteY53" fmla="*/ 4214165 h 6858000"/>
              <a:gd name="connsiteX54" fmla="*/ 478502 w 1364418"/>
              <a:gd name="connsiteY54" fmla="*/ 4090296 h 6858000"/>
              <a:gd name="connsiteX55" fmla="*/ 463758 w 1364418"/>
              <a:gd name="connsiteY55" fmla="*/ 4033999 h 6858000"/>
              <a:gd name="connsiteX56" fmla="*/ 464907 w 1364418"/>
              <a:gd name="connsiteY56" fmla="*/ 4031933 h 6858000"/>
              <a:gd name="connsiteX57" fmla="*/ 463483 w 1364418"/>
              <a:gd name="connsiteY57" fmla="*/ 4013953 h 6858000"/>
              <a:gd name="connsiteX58" fmla="*/ 449778 w 1364418"/>
              <a:gd name="connsiteY58" fmla="*/ 3974753 h 6858000"/>
              <a:gd name="connsiteX59" fmla="*/ 451376 w 1364418"/>
              <a:gd name="connsiteY59" fmla="*/ 3969950 h 6858000"/>
              <a:gd name="connsiteX60" fmla="*/ 444798 w 1364418"/>
              <a:gd name="connsiteY60" fmla="*/ 3933779 h 6858000"/>
              <a:gd name="connsiteX61" fmla="*/ 446129 w 1364418"/>
              <a:gd name="connsiteY61" fmla="*/ 3933093 h 6858000"/>
              <a:gd name="connsiteX62" fmla="*/ 450483 w 1364418"/>
              <a:gd name="connsiteY62" fmla="*/ 3922082 h 6858000"/>
              <a:gd name="connsiteX63" fmla="*/ 455561 w 1364418"/>
              <a:gd name="connsiteY63" fmla="*/ 3901461 h 6858000"/>
              <a:gd name="connsiteX64" fmla="*/ 478155 w 1364418"/>
              <a:gd name="connsiteY64" fmla="*/ 3813873 h 6858000"/>
              <a:gd name="connsiteX65" fmla="*/ 477580 w 1364418"/>
              <a:gd name="connsiteY65" fmla="*/ 3806161 h 6858000"/>
              <a:gd name="connsiteX66" fmla="*/ 477887 w 1364418"/>
              <a:gd name="connsiteY66" fmla="*/ 3805957 h 6858000"/>
              <a:gd name="connsiteX67" fmla="*/ 477914 w 1364418"/>
              <a:gd name="connsiteY67" fmla="*/ 3797724 h 6858000"/>
              <a:gd name="connsiteX68" fmla="*/ 476529 w 1364418"/>
              <a:gd name="connsiteY68" fmla="*/ 3792098 h 6858000"/>
              <a:gd name="connsiteX69" fmla="*/ 475413 w 1364418"/>
              <a:gd name="connsiteY69" fmla="*/ 3777135 h 6858000"/>
              <a:gd name="connsiteX70" fmla="*/ 477146 w 1364418"/>
              <a:gd name="connsiteY70" fmla="*/ 3771656 h 6858000"/>
              <a:gd name="connsiteX71" fmla="*/ 480889 w 1364418"/>
              <a:gd name="connsiteY71" fmla="*/ 3769007 h 6858000"/>
              <a:gd name="connsiteX72" fmla="*/ 480355 w 1364418"/>
              <a:gd name="connsiteY72" fmla="*/ 3767709 h 6858000"/>
              <a:gd name="connsiteX73" fmla="*/ 489051 w 1364418"/>
              <a:gd name="connsiteY73" fmla="*/ 3738082 h 6858000"/>
              <a:gd name="connsiteX74" fmla="*/ 496397 w 1364418"/>
              <a:gd name="connsiteY74" fmla="*/ 3673397 h 6858000"/>
              <a:gd name="connsiteX75" fmla="*/ 495693 w 1364418"/>
              <a:gd name="connsiteY75" fmla="*/ 3637109 h 6858000"/>
              <a:gd name="connsiteX76" fmla="*/ 499136 w 1364418"/>
              <a:gd name="connsiteY76" fmla="*/ 3536883 h 6858000"/>
              <a:gd name="connsiteX77" fmla="*/ 506674 w 1364418"/>
              <a:gd name="connsiteY77" fmla="*/ 3435652 h 6858000"/>
              <a:gd name="connsiteX78" fmla="*/ 508345 w 1364418"/>
              <a:gd name="connsiteY78" fmla="*/ 3307769 h 6858000"/>
              <a:gd name="connsiteX79" fmla="*/ 525908 w 1364418"/>
              <a:gd name="connsiteY79" fmla="*/ 3250522 h 6858000"/>
              <a:gd name="connsiteX80" fmla="*/ 526333 w 1364418"/>
              <a:gd name="connsiteY80" fmla="*/ 3229163 h 6858000"/>
              <a:gd name="connsiteX81" fmla="*/ 528156 w 1364418"/>
              <a:gd name="connsiteY81" fmla="*/ 3217217 h 6858000"/>
              <a:gd name="connsiteX82" fmla="*/ 514991 w 1364418"/>
              <a:gd name="connsiteY82" fmla="*/ 3183755 h 6858000"/>
              <a:gd name="connsiteX83" fmla="*/ 515492 w 1364418"/>
              <a:gd name="connsiteY83" fmla="*/ 3178642 h 6858000"/>
              <a:gd name="connsiteX84" fmla="*/ 503092 w 1364418"/>
              <a:gd name="connsiteY84" fmla="*/ 3158586 h 6858000"/>
              <a:gd name="connsiteX85" fmla="*/ 488277 w 1364418"/>
              <a:gd name="connsiteY85" fmla="*/ 3129034 h 6858000"/>
              <a:gd name="connsiteX86" fmla="*/ 488942 w 1364418"/>
              <a:gd name="connsiteY86" fmla="*/ 3126682 h 6858000"/>
              <a:gd name="connsiteX87" fmla="*/ 479810 w 1364418"/>
              <a:gd name="connsiteY87" fmla="*/ 3114519 h 6858000"/>
              <a:gd name="connsiteX88" fmla="*/ 466419 w 1364418"/>
              <a:gd name="connsiteY88" fmla="*/ 3106272 h 6858000"/>
              <a:gd name="connsiteX89" fmla="*/ 439149 w 1364418"/>
              <a:gd name="connsiteY89" fmla="*/ 2958185 h 6858000"/>
              <a:gd name="connsiteX90" fmla="*/ 381763 w 1364418"/>
              <a:gd name="connsiteY90" fmla="*/ 2762989 h 6858000"/>
              <a:gd name="connsiteX91" fmla="*/ 330681 w 1364418"/>
              <a:gd name="connsiteY91" fmla="*/ 2554718 h 6858000"/>
              <a:gd name="connsiteX92" fmla="*/ 310775 w 1364418"/>
              <a:gd name="connsiteY92" fmla="*/ 2485734 h 6858000"/>
              <a:gd name="connsiteX93" fmla="*/ 301498 w 1364418"/>
              <a:gd name="connsiteY93" fmla="*/ 2447068 h 6858000"/>
              <a:gd name="connsiteX94" fmla="*/ 288459 w 1364418"/>
              <a:gd name="connsiteY94" fmla="*/ 2425819 h 6858000"/>
              <a:gd name="connsiteX95" fmla="*/ 294458 w 1364418"/>
              <a:gd name="connsiteY95" fmla="*/ 2402874 h 6858000"/>
              <a:gd name="connsiteX96" fmla="*/ 297070 w 1364418"/>
              <a:gd name="connsiteY96" fmla="*/ 2381443 h 6858000"/>
              <a:gd name="connsiteX97" fmla="*/ 273399 w 1364418"/>
              <a:gd name="connsiteY97" fmla="*/ 2261920 h 6858000"/>
              <a:gd name="connsiteX98" fmla="*/ 263286 w 1364418"/>
              <a:gd name="connsiteY98" fmla="*/ 2195378 h 6858000"/>
              <a:gd name="connsiteX99" fmla="*/ 247503 w 1364418"/>
              <a:gd name="connsiteY99" fmla="*/ 2155135 h 6858000"/>
              <a:gd name="connsiteX100" fmla="*/ 244961 w 1364418"/>
              <a:gd name="connsiteY100" fmla="*/ 2118008 h 6858000"/>
              <a:gd name="connsiteX101" fmla="*/ 245954 w 1364418"/>
              <a:gd name="connsiteY101" fmla="*/ 2050531 h 6858000"/>
              <a:gd name="connsiteX102" fmla="*/ 237760 w 1364418"/>
              <a:gd name="connsiteY102" fmla="*/ 1963269 h 6858000"/>
              <a:gd name="connsiteX103" fmla="*/ 218938 w 1364418"/>
              <a:gd name="connsiteY103" fmla="*/ 1906352 h 6858000"/>
              <a:gd name="connsiteX104" fmla="*/ 195495 w 1364418"/>
              <a:gd name="connsiteY104" fmla="*/ 1861531 h 6858000"/>
              <a:gd name="connsiteX105" fmla="*/ 149294 w 1364418"/>
              <a:gd name="connsiteY105" fmla="*/ 1732919 h 6858000"/>
              <a:gd name="connsiteX106" fmla="*/ 121605 w 1364418"/>
              <a:gd name="connsiteY106" fmla="*/ 1663540 h 6858000"/>
              <a:gd name="connsiteX107" fmla="*/ 120731 w 1364418"/>
              <a:gd name="connsiteY107" fmla="*/ 1615777 h 6858000"/>
              <a:gd name="connsiteX108" fmla="*/ 101526 w 1364418"/>
              <a:gd name="connsiteY108" fmla="*/ 1563678 h 6858000"/>
              <a:gd name="connsiteX109" fmla="*/ 114606 w 1364418"/>
              <a:gd name="connsiteY109" fmla="*/ 1519474 h 6858000"/>
              <a:gd name="connsiteX110" fmla="*/ 107348 w 1364418"/>
              <a:gd name="connsiteY110" fmla="*/ 1477995 h 6858000"/>
              <a:gd name="connsiteX111" fmla="*/ 93433 w 1364418"/>
              <a:gd name="connsiteY111" fmla="*/ 1373769 h 6858000"/>
              <a:gd name="connsiteX112" fmla="*/ 101740 w 1364418"/>
              <a:gd name="connsiteY112" fmla="*/ 1307086 h 6858000"/>
              <a:gd name="connsiteX113" fmla="*/ 102928 w 1364418"/>
              <a:gd name="connsiteY113" fmla="*/ 1189033 h 6858000"/>
              <a:gd name="connsiteX114" fmla="*/ 107613 w 1364418"/>
              <a:gd name="connsiteY114" fmla="*/ 1168288 h 6858000"/>
              <a:gd name="connsiteX115" fmla="*/ 99895 w 1364418"/>
              <a:gd name="connsiteY115" fmla="*/ 1142577 h 6858000"/>
              <a:gd name="connsiteX116" fmla="*/ 89201 w 1364418"/>
              <a:gd name="connsiteY116" fmla="*/ 1088484 h 6858000"/>
              <a:gd name="connsiteX117" fmla="*/ 77937 w 1364418"/>
              <a:gd name="connsiteY117" fmla="*/ 1016103 h 6858000"/>
              <a:gd name="connsiteX118" fmla="*/ 79393 w 1364418"/>
              <a:gd name="connsiteY118" fmla="*/ 954054 h 6858000"/>
              <a:gd name="connsiteX119" fmla="*/ 90309 w 1364418"/>
              <a:gd name="connsiteY119" fmla="*/ 921368 h 6858000"/>
              <a:gd name="connsiteX120" fmla="*/ 74258 w 1364418"/>
              <a:gd name="connsiteY120" fmla="*/ 896999 h 6858000"/>
              <a:gd name="connsiteX121" fmla="*/ 43666 w 1364418"/>
              <a:gd name="connsiteY121" fmla="*/ 821517 h 6858000"/>
              <a:gd name="connsiteX122" fmla="*/ 22616 w 1364418"/>
              <a:gd name="connsiteY122" fmla="*/ 751353 h 6858000"/>
              <a:gd name="connsiteX123" fmla="*/ 22174 w 1364418"/>
              <a:gd name="connsiteY123" fmla="*/ 721230 h 6858000"/>
              <a:gd name="connsiteX124" fmla="*/ 7845 w 1364418"/>
              <a:gd name="connsiteY124" fmla="*/ 681659 h 6858000"/>
              <a:gd name="connsiteX125" fmla="*/ 31306 w 1364418"/>
              <a:gd name="connsiteY125" fmla="*/ 619315 h 6858000"/>
              <a:gd name="connsiteX126" fmla="*/ 15184 w 1364418"/>
              <a:gd name="connsiteY126" fmla="*/ 585934 h 6858000"/>
              <a:gd name="connsiteX127" fmla="*/ 22258 w 1364418"/>
              <a:gd name="connsiteY127" fmla="*/ 538948 h 6858000"/>
              <a:gd name="connsiteX128" fmla="*/ 26166 w 1364418"/>
              <a:gd name="connsiteY128" fmla="*/ 525163 h 6858000"/>
              <a:gd name="connsiteX129" fmla="*/ 52290 w 1364418"/>
              <a:gd name="connsiteY129" fmla="*/ 446567 h 6858000"/>
              <a:gd name="connsiteX130" fmla="*/ 51538 w 1364418"/>
              <a:gd name="connsiteY130" fmla="*/ 393828 h 6858000"/>
              <a:gd name="connsiteX131" fmla="*/ 51368 w 1364418"/>
              <a:gd name="connsiteY131" fmla="*/ 353137 h 6858000"/>
              <a:gd name="connsiteX132" fmla="*/ 55970 w 1364418"/>
              <a:gd name="connsiteY132" fmla="*/ 321428 h 6858000"/>
              <a:gd name="connsiteX133" fmla="*/ 57061 w 1364418"/>
              <a:gd name="connsiteY133" fmla="*/ 275771 h 6858000"/>
              <a:gd name="connsiteX134" fmla="*/ 74088 w 1364418"/>
              <a:gd name="connsiteY134" fmla="*/ 212860 h 6858000"/>
              <a:gd name="connsiteX135" fmla="*/ 65798 w 1364418"/>
              <a:gd name="connsiteY135" fmla="*/ 144983 h 6858000"/>
              <a:gd name="connsiteX136" fmla="*/ 78082 w 1364418"/>
              <a:gd name="connsiteY136" fmla="*/ 55288 h 6858000"/>
              <a:gd name="connsiteX137" fmla="*/ 37636 w 1364418"/>
              <a:gd name="connsiteY137"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165968 w 1364418"/>
              <a:gd name="connsiteY7" fmla="*/ 6659970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51033 w 1364418"/>
              <a:gd name="connsiteY8" fmla="*/ 6492130 h 6858000"/>
              <a:gd name="connsiteX9" fmla="*/ 266720 w 1364418"/>
              <a:gd name="connsiteY9" fmla="*/ 6431610 h 6858000"/>
              <a:gd name="connsiteX10" fmla="*/ 310425 w 1364418"/>
              <a:gd name="connsiteY10" fmla="*/ 6379786 h 6858000"/>
              <a:gd name="connsiteX11" fmla="*/ 293648 w 1364418"/>
              <a:gd name="connsiteY11" fmla="*/ 6334727 h 6858000"/>
              <a:gd name="connsiteX12" fmla="*/ 271063 w 1364418"/>
              <a:gd name="connsiteY12" fmla="*/ 6313295 h 6858000"/>
              <a:gd name="connsiteX13" fmla="*/ 278227 w 1364418"/>
              <a:gd name="connsiteY13" fmla="*/ 6280046 h 6858000"/>
              <a:gd name="connsiteX14" fmla="*/ 281226 w 1364418"/>
              <a:gd name="connsiteY14" fmla="*/ 6272987 h 6858000"/>
              <a:gd name="connsiteX15" fmla="*/ 288000 w 1364418"/>
              <a:gd name="connsiteY15" fmla="*/ 6252834 h 6858000"/>
              <a:gd name="connsiteX16" fmla="*/ 265992 w 1364418"/>
              <a:gd name="connsiteY16" fmla="*/ 6202459 h 6858000"/>
              <a:gd name="connsiteX17" fmla="*/ 264790 w 1364418"/>
              <a:gd name="connsiteY17" fmla="*/ 6153037 h 6858000"/>
              <a:gd name="connsiteX18" fmla="*/ 280205 w 1364418"/>
              <a:gd name="connsiteY18" fmla="*/ 6078132 h 6858000"/>
              <a:gd name="connsiteX19" fmla="*/ 267592 w 1364418"/>
              <a:gd name="connsiteY19" fmla="*/ 6028119 h 6858000"/>
              <a:gd name="connsiteX20" fmla="*/ 252821 w 1364418"/>
              <a:gd name="connsiteY20" fmla="*/ 5926735 h 6858000"/>
              <a:gd name="connsiteX21" fmla="*/ 302333 w 1364418"/>
              <a:gd name="connsiteY21" fmla="*/ 5712857 h 6858000"/>
              <a:gd name="connsiteX22" fmla="*/ 332131 w 1364418"/>
              <a:gd name="connsiteY22" fmla="*/ 5660491 h 6858000"/>
              <a:gd name="connsiteX23" fmla="*/ 341254 w 1364418"/>
              <a:gd name="connsiteY23" fmla="*/ 5563435 h 6858000"/>
              <a:gd name="connsiteX24" fmla="*/ 368130 w 1364418"/>
              <a:gd name="connsiteY24" fmla="*/ 5437125 h 6858000"/>
              <a:gd name="connsiteX25" fmla="*/ 381698 w 1364418"/>
              <a:gd name="connsiteY25" fmla="*/ 5396260 h 6858000"/>
              <a:gd name="connsiteX26" fmla="*/ 397679 w 1364418"/>
              <a:gd name="connsiteY26" fmla="*/ 5330009 h 6858000"/>
              <a:gd name="connsiteX27" fmla="*/ 431172 w 1364418"/>
              <a:gd name="connsiteY27" fmla="*/ 5273739 h 6858000"/>
              <a:gd name="connsiteX28" fmla="*/ 440771 w 1364418"/>
              <a:gd name="connsiteY28" fmla="*/ 5241779 h 6858000"/>
              <a:gd name="connsiteX29" fmla="*/ 451997 w 1364418"/>
              <a:gd name="connsiteY29" fmla="*/ 5225268 h 6858000"/>
              <a:gd name="connsiteX30" fmla="*/ 453017 w 1364418"/>
              <a:gd name="connsiteY30" fmla="*/ 5217684 h 6858000"/>
              <a:gd name="connsiteX31" fmla="*/ 460358 w 1364418"/>
              <a:gd name="connsiteY31" fmla="*/ 5193377 h 6858000"/>
              <a:gd name="connsiteX32" fmla="*/ 463661 w 1364418"/>
              <a:gd name="connsiteY32" fmla="*/ 5179288 h 6858000"/>
              <a:gd name="connsiteX33" fmla="*/ 464645 w 1364418"/>
              <a:gd name="connsiteY33" fmla="*/ 5173621 h 6858000"/>
              <a:gd name="connsiteX34" fmla="*/ 460279 w 1364418"/>
              <a:gd name="connsiteY34" fmla="*/ 5159961 h 6858000"/>
              <a:gd name="connsiteX35" fmla="*/ 466956 w 1364418"/>
              <a:gd name="connsiteY35" fmla="*/ 5144295 h 6858000"/>
              <a:gd name="connsiteX36" fmla="*/ 463889 w 1364418"/>
              <a:gd name="connsiteY36" fmla="*/ 5125185 h 6858000"/>
              <a:gd name="connsiteX37" fmla="*/ 470719 w 1364418"/>
              <a:gd name="connsiteY37" fmla="*/ 5121884 h 6858000"/>
              <a:gd name="connsiteX38" fmla="*/ 477755 w 1364418"/>
              <a:gd name="connsiteY38" fmla="*/ 5067850 h 6858000"/>
              <a:gd name="connsiteX39" fmla="*/ 480486 w 1364418"/>
              <a:gd name="connsiteY39" fmla="*/ 5060861 h 6858000"/>
              <a:gd name="connsiteX40" fmla="*/ 477190 w 1364418"/>
              <a:gd name="connsiteY40" fmla="*/ 5034192 h 6858000"/>
              <a:gd name="connsiteX41" fmla="*/ 478744 w 1364418"/>
              <a:gd name="connsiteY41" fmla="*/ 4993030 h 6858000"/>
              <a:gd name="connsiteX42" fmla="*/ 485653 w 1364418"/>
              <a:gd name="connsiteY42" fmla="*/ 4946844 h 6858000"/>
              <a:gd name="connsiteX43" fmla="*/ 481509 w 1364418"/>
              <a:gd name="connsiteY43" fmla="*/ 4932692 h 6858000"/>
              <a:gd name="connsiteX44" fmla="*/ 496912 w 1364418"/>
              <a:gd name="connsiteY44" fmla="*/ 4858827 h 6858000"/>
              <a:gd name="connsiteX45" fmla="*/ 502815 w 1364418"/>
              <a:gd name="connsiteY45" fmla="*/ 4821170 h 6858000"/>
              <a:gd name="connsiteX46" fmla="*/ 507548 w 1364418"/>
              <a:gd name="connsiteY46" fmla="*/ 4780965 h 6858000"/>
              <a:gd name="connsiteX47" fmla="*/ 508841 w 1364418"/>
              <a:gd name="connsiteY47" fmla="*/ 4750867 h 6858000"/>
              <a:gd name="connsiteX48" fmla="*/ 506648 w 1364418"/>
              <a:gd name="connsiteY48" fmla="*/ 4690749 h 6858000"/>
              <a:gd name="connsiteX49" fmla="*/ 502128 w 1364418"/>
              <a:gd name="connsiteY49" fmla="*/ 4584173 h 6858000"/>
              <a:gd name="connsiteX50" fmla="*/ 497211 w 1364418"/>
              <a:gd name="connsiteY50" fmla="*/ 4444346 h 6858000"/>
              <a:gd name="connsiteX51" fmla="*/ 493776 w 1364418"/>
              <a:gd name="connsiteY51" fmla="*/ 4375228 h 6858000"/>
              <a:gd name="connsiteX52" fmla="*/ 474429 w 1364418"/>
              <a:gd name="connsiteY52" fmla="*/ 4214165 h 6858000"/>
              <a:gd name="connsiteX53" fmla="*/ 478502 w 1364418"/>
              <a:gd name="connsiteY53" fmla="*/ 4090296 h 6858000"/>
              <a:gd name="connsiteX54" fmla="*/ 463758 w 1364418"/>
              <a:gd name="connsiteY54" fmla="*/ 4033999 h 6858000"/>
              <a:gd name="connsiteX55" fmla="*/ 464907 w 1364418"/>
              <a:gd name="connsiteY55" fmla="*/ 4031933 h 6858000"/>
              <a:gd name="connsiteX56" fmla="*/ 463483 w 1364418"/>
              <a:gd name="connsiteY56" fmla="*/ 4013953 h 6858000"/>
              <a:gd name="connsiteX57" fmla="*/ 449778 w 1364418"/>
              <a:gd name="connsiteY57" fmla="*/ 3974753 h 6858000"/>
              <a:gd name="connsiteX58" fmla="*/ 451376 w 1364418"/>
              <a:gd name="connsiteY58" fmla="*/ 3969950 h 6858000"/>
              <a:gd name="connsiteX59" fmla="*/ 444798 w 1364418"/>
              <a:gd name="connsiteY59" fmla="*/ 3933779 h 6858000"/>
              <a:gd name="connsiteX60" fmla="*/ 446129 w 1364418"/>
              <a:gd name="connsiteY60" fmla="*/ 3933093 h 6858000"/>
              <a:gd name="connsiteX61" fmla="*/ 450483 w 1364418"/>
              <a:gd name="connsiteY61" fmla="*/ 3922082 h 6858000"/>
              <a:gd name="connsiteX62" fmla="*/ 455561 w 1364418"/>
              <a:gd name="connsiteY62" fmla="*/ 3901461 h 6858000"/>
              <a:gd name="connsiteX63" fmla="*/ 478155 w 1364418"/>
              <a:gd name="connsiteY63" fmla="*/ 3813873 h 6858000"/>
              <a:gd name="connsiteX64" fmla="*/ 477580 w 1364418"/>
              <a:gd name="connsiteY64" fmla="*/ 3806161 h 6858000"/>
              <a:gd name="connsiteX65" fmla="*/ 477887 w 1364418"/>
              <a:gd name="connsiteY65" fmla="*/ 3805957 h 6858000"/>
              <a:gd name="connsiteX66" fmla="*/ 477914 w 1364418"/>
              <a:gd name="connsiteY66" fmla="*/ 3797724 h 6858000"/>
              <a:gd name="connsiteX67" fmla="*/ 476529 w 1364418"/>
              <a:gd name="connsiteY67" fmla="*/ 3792098 h 6858000"/>
              <a:gd name="connsiteX68" fmla="*/ 475413 w 1364418"/>
              <a:gd name="connsiteY68" fmla="*/ 3777135 h 6858000"/>
              <a:gd name="connsiteX69" fmla="*/ 477146 w 1364418"/>
              <a:gd name="connsiteY69" fmla="*/ 3771656 h 6858000"/>
              <a:gd name="connsiteX70" fmla="*/ 480889 w 1364418"/>
              <a:gd name="connsiteY70" fmla="*/ 3769007 h 6858000"/>
              <a:gd name="connsiteX71" fmla="*/ 480355 w 1364418"/>
              <a:gd name="connsiteY71" fmla="*/ 3767709 h 6858000"/>
              <a:gd name="connsiteX72" fmla="*/ 489051 w 1364418"/>
              <a:gd name="connsiteY72" fmla="*/ 3738082 h 6858000"/>
              <a:gd name="connsiteX73" fmla="*/ 496397 w 1364418"/>
              <a:gd name="connsiteY73" fmla="*/ 3673397 h 6858000"/>
              <a:gd name="connsiteX74" fmla="*/ 495693 w 1364418"/>
              <a:gd name="connsiteY74" fmla="*/ 3637109 h 6858000"/>
              <a:gd name="connsiteX75" fmla="*/ 499136 w 1364418"/>
              <a:gd name="connsiteY75" fmla="*/ 3536883 h 6858000"/>
              <a:gd name="connsiteX76" fmla="*/ 506674 w 1364418"/>
              <a:gd name="connsiteY76" fmla="*/ 3435652 h 6858000"/>
              <a:gd name="connsiteX77" fmla="*/ 508345 w 1364418"/>
              <a:gd name="connsiteY77" fmla="*/ 3307769 h 6858000"/>
              <a:gd name="connsiteX78" fmla="*/ 525908 w 1364418"/>
              <a:gd name="connsiteY78" fmla="*/ 3250522 h 6858000"/>
              <a:gd name="connsiteX79" fmla="*/ 526333 w 1364418"/>
              <a:gd name="connsiteY79" fmla="*/ 3229163 h 6858000"/>
              <a:gd name="connsiteX80" fmla="*/ 528156 w 1364418"/>
              <a:gd name="connsiteY80" fmla="*/ 3217217 h 6858000"/>
              <a:gd name="connsiteX81" fmla="*/ 514991 w 1364418"/>
              <a:gd name="connsiteY81" fmla="*/ 3183755 h 6858000"/>
              <a:gd name="connsiteX82" fmla="*/ 515492 w 1364418"/>
              <a:gd name="connsiteY82" fmla="*/ 3178642 h 6858000"/>
              <a:gd name="connsiteX83" fmla="*/ 503092 w 1364418"/>
              <a:gd name="connsiteY83" fmla="*/ 3158586 h 6858000"/>
              <a:gd name="connsiteX84" fmla="*/ 488277 w 1364418"/>
              <a:gd name="connsiteY84" fmla="*/ 3129034 h 6858000"/>
              <a:gd name="connsiteX85" fmla="*/ 488942 w 1364418"/>
              <a:gd name="connsiteY85" fmla="*/ 3126682 h 6858000"/>
              <a:gd name="connsiteX86" fmla="*/ 479810 w 1364418"/>
              <a:gd name="connsiteY86" fmla="*/ 3114519 h 6858000"/>
              <a:gd name="connsiteX87" fmla="*/ 466419 w 1364418"/>
              <a:gd name="connsiteY87" fmla="*/ 3106272 h 6858000"/>
              <a:gd name="connsiteX88" fmla="*/ 439149 w 1364418"/>
              <a:gd name="connsiteY88" fmla="*/ 2958185 h 6858000"/>
              <a:gd name="connsiteX89" fmla="*/ 381763 w 1364418"/>
              <a:gd name="connsiteY89" fmla="*/ 2762989 h 6858000"/>
              <a:gd name="connsiteX90" fmla="*/ 330681 w 1364418"/>
              <a:gd name="connsiteY90" fmla="*/ 2554718 h 6858000"/>
              <a:gd name="connsiteX91" fmla="*/ 310775 w 1364418"/>
              <a:gd name="connsiteY91" fmla="*/ 2485734 h 6858000"/>
              <a:gd name="connsiteX92" fmla="*/ 301498 w 1364418"/>
              <a:gd name="connsiteY92" fmla="*/ 2447068 h 6858000"/>
              <a:gd name="connsiteX93" fmla="*/ 288459 w 1364418"/>
              <a:gd name="connsiteY93" fmla="*/ 2425819 h 6858000"/>
              <a:gd name="connsiteX94" fmla="*/ 294458 w 1364418"/>
              <a:gd name="connsiteY94" fmla="*/ 2402874 h 6858000"/>
              <a:gd name="connsiteX95" fmla="*/ 297070 w 1364418"/>
              <a:gd name="connsiteY95" fmla="*/ 2381443 h 6858000"/>
              <a:gd name="connsiteX96" fmla="*/ 273399 w 1364418"/>
              <a:gd name="connsiteY96" fmla="*/ 2261920 h 6858000"/>
              <a:gd name="connsiteX97" fmla="*/ 263286 w 1364418"/>
              <a:gd name="connsiteY97" fmla="*/ 2195378 h 6858000"/>
              <a:gd name="connsiteX98" fmla="*/ 247503 w 1364418"/>
              <a:gd name="connsiteY98" fmla="*/ 2155135 h 6858000"/>
              <a:gd name="connsiteX99" fmla="*/ 244961 w 1364418"/>
              <a:gd name="connsiteY99" fmla="*/ 2118008 h 6858000"/>
              <a:gd name="connsiteX100" fmla="*/ 245954 w 1364418"/>
              <a:gd name="connsiteY100" fmla="*/ 2050531 h 6858000"/>
              <a:gd name="connsiteX101" fmla="*/ 237760 w 1364418"/>
              <a:gd name="connsiteY101" fmla="*/ 1963269 h 6858000"/>
              <a:gd name="connsiteX102" fmla="*/ 218938 w 1364418"/>
              <a:gd name="connsiteY102" fmla="*/ 1906352 h 6858000"/>
              <a:gd name="connsiteX103" fmla="*/ 195495 w 1364418"/>
              <a:gd name="connsiteY103" fmla="*/ 1861531 h 6858000"/>
              <a:gd name="connsiteX104" fmla="*/ 149294 w 1364418"/>
              <a:gd name="connsiteY104" fmla="*/ 1732919 h 6858000"/>
              <a:gd name="connsiteX105" fmla="*/ 121605 w 1364418"/>
              <a:gd name="connsiteY105" fmla="*/ 1663540 h 6858000"/>
              <a:gd name="connsiteX106" fmla="*/ 120731 w 1364418"/>
              <a:gd name="connsiteY106" fmla="*/ 1615777 h 6858000"/>
              <a:gd name="connsiteX107" fmla="*/ 101526 w 1364418"/>
              <a:gd name="connsiteY107" fmla="*/ 1563678 h 6858000"/>
              <a:gd name="connsiteX108" fmla="*/ 114606 w 1364418"/>
              <a:gd name="connsiteY108" fmla="*/ 1519474 h 6858000"/>
              <a:gd name="connsiteX109" fmla="*/ 107348 w 1364418"/>
              <a:gd name="connsiteY109" fmla="*/ 1477995 h 6858000"/>
              <a:gd name="connsiteX110" fmla="*/ 93433 w 1364418"/>
              <a:gd name="connsiteY110" fmla="*/ 1373769 h 6858000"/>
              <a:gd name="connsiteX111" fmla="*/ 101740 w 1364418"/>
              <a:gd name="connsiteY111" fmla="*/ 1307086 h 6858000"/>
              <a:gd name="connsiteX112" fmla="*/ 102928 w 1364418"/>
              <a:gd name="connsiteY112" fmla="*/ 1189033 h 6858000"/>
              <a:gd name="connsiteX113" fmla="*/ 107613 w 1364418"/>
              <a:gd name="connsiteY113" fmla="*/ 1168288 h 6858000"/>
              <a:gd name="connsiteX114" fmla="*/ 99895 w 1364418"/>
              <a:gd name="connsiteY114" fmla="*/ 1142577 h 6858000"/>
              <a:gd name="connsiteX115" fmla="*/ 89201 w 1364418"/>
              <a:gd name="connsiteY115" fmla="*/ 1088484 h 6858000"/>
              <a:gd name="connsiteX116" fmla="*/ 77937 w 1364418"/>
              <a:gd name="connsiteY116" fmla="*/ 1016103 h 6858000"/>
              <a:gd name="connsiteX117" fmla="*/ 79393 w 1364418"/>
              <a:gd name="connsiteY117" fmla="*/ 954054 h 6858000"/>
              <a:gd name="connsiteX118" fmla="*/ 90309 w 1364418"/>
              <a:gd name="connsiteY118" fmla="*/ 921368 h 6858000"/>
              <a:gd name="connsiteX119" fmla="*/ 74258 w 1364418"/>
              <a:gd name="connsiteY119" fmla="*/ 896999 h 6858000"/>
              <a:gd name="connsiteX120" fmla="*/ 43666 w 1364418"/>
              <a:gd name="connsiteY120" fmla="*/ 821517 h 6858000"/>
              <a:gd name="connsiteX121" fmla="*/ 22616 w 1364418"/>
              <a:gd name="connsiteY121" fmla="*/ 751353 h 6858000"/>
              <a:gd name="connsiteX122" fmla="*/ 22174 w 1364418"/>
              <a:gd name="connsiteY122" fmla="*/ 721230 h 6858000"/>
              <a:gd name="connsiteX123" fmla="*/ 7845 w 1364418"/>
              <a:gd name="connsiteY123" fmla="*/ 681659 h 6858000"/>
              <a:gd name="connsiteX124" fmla="*/ 31306 w 1364418"/>
              <a:gd name="connsiteY124" fmla="*/ 619315 h 6858000"/>
              <a:gd name="connsiteX125" fmla="*/ 15184 w 1364418"/>
              <a:gd name="connsiteY125" fmla="*/ 585934 h 6858000"/>
              <a:gd name="connsiteX126" fmla="*/ 22258 w 1364418"/>
              <a:gd name="connsiteY126" fmla="*/ 538948 h 6858000"/>
              <a:gd name="connsiteX127" fmla="*/ 26166 w 1364418"/>
              <a:gd name="connsiteY127" fmla="*/ 525163 h 6858000"/>
              <a:gd name="connsiteX128" fmla="*/ 52290 w 1364418"/>
              <a:gd name="connsiteY128" fmla="*/ 446567 h 6858000"/>
              <a:gd name="connsiteX129" fmla="*/ 51538 w 1364418"/>
              <a:gd name="connsiteY129" fmla="*/ 393828 h 6858000"/>
              <a:gd name="connsiteX130" fmla="*/ 51368 w 1364418"/>
              <a:gd name="connsiteY130" fmla="*/ 353137 h 6858000"/>
              <a:gd name="connsiteX131" fmla="*/ 55970 w 1364418"/>
              <a:gd name="connsiteY131" fmla="*/ 321428 h 6858000"/>
              <a:gd name="connsiteX132" fmla="*/ 57061 w 1364418"/>
              <a:gd name="connsiteY132" fmla="*/ 275771 h 6858000"/>
              <a:gd name="connsiteX133" fmla="*/ 74088 w 1364418"/>
              <a:gd name="connsiteY133" fmla="*/ 212860 h 6858000"/>
              <a:gd name="connsiteX134" fmla="*/ 65798 w 1364418"/>
              <a:gd name="connsiteY134" fmla="*/ 144983 h 6858000"/>
              <a:gd name="connsiteX135" fmla="*/ 78082 w 1364418"/>
              <a:gd name="connsiteY135" fmla="*/ 55288 h 6858000"/>
              <a:gd name="connsiteX136" fmla="*/ 37636 w 1364418"/>
              <a:gd name="connsiteY136"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266720 w 1364418"/>
              <a:gd name="connsiteY8" fmla="*/ 6431610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10425 w 1364418"/>
              <a:gd name="connsiteY9" fmla="*/ 6379786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173944 w 1364418"/>
              <a:gd name="connsiteY6" fmla="*/ 6691589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5 w 1364418"/>
              <a:gd name="connsiteY4" fmla="*/ 6776847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149205 w 1364418"/>
              <a:gd name="connsiteY5" fmla="*/ 6737706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1226 w 1364418"/>
              <a:gd name="connsiteY13" fmla="*/ 6272987 h 6858000"/>
              <a:gd name="connsiteX14" fmla="*/ 288000 w 1364418"/>
              <a:gd name="connsiteY14" fmla="*/ 6252834 h 6858000"/>
              <a:gd name="connsiteX15" fmla="*/ 265992 w 1364418"/>
              <a:gd name="connsiteY15" fmla="*/ 6202459 h 6858000"/>
              <a:gd name="connsiteX16" fmla="*/ 264790 w 1364418"/>
              <a:gd name="connsiteY16" fmla="*/ 6153037 h 6858000"/>
              <a:gd name="connsiteX17" fmla="*/ 280205 w 1364418"/>
              <a:gd name="connsiteY17" fmla="*/ 6078132 h 6858000"/>
              <a:gd name="connsiteX18" fmla="*/ 267592 w 1364418"/>
              <a:gd name="connsiteY18" fmla="*/ 6028119 h 6858000"/>
              <a:gd name="connsiteX19" fmla="*/ 252821 w 1364418"/>
              <a:gd name="connsiteY19" fmla="*/ 5926735 h 6858000"/>
              <a:gd name="connsiteX20" fmla="*/ 302333 w 1364418"/>
              <a:gd name="connsiteY20" fmla="*/ 5712857 h 6858000"/>
              <a:gd name="connsiteX21" fmla="*/ 332131 w 1364418"/>
              <a:gd name="connsiteY21" fmla="*/ 5660491 h 6858000"/>
              <a:gd name="connsiteX22" fmla="*/ 341254 w 1364418"/>
              <a:gd name="connsiteY22" fmla="*/ 5563435 h 6858000"/>
              <a:gd name="connsiteX23" fmla="*/ 368130 w 1364418"/>
              <a:gd name="connsiteY23" fmla="*/ 5437125 h 6858000"/>
              <a:gd name="connsiteX24" fmla="*/ 381698 w 1364418"/>
              <a:gd name="connsiteY24" fmla="*/ 5396260 h 6858000"/>
              <a:gd name="connsiteX25" fmla="*/ 397679 w 1364418"/>
              <a:gd name="connsiteY25" fmla="*/ 5330009 h 6858000"/>
              <a:gd name="connsiteX26" fmla="*/ 431172 w 1364418"/>
              <a:gd name="connsiteY26" fmla="*/ 5273739 h 6858000"/>
              <a:gd name="connsiteX27" fmla="*/ 440771 w 1364418"/>
              <a:gd name="connsiteY27" fmla="*/ 5241779 h 6858000"/>
              <a:gd name="connsiteX28" fmla="*/ 451997 w 1364418"/>
              <a:gd name="connsiteY28" fmla="*/ 5225268 h 6858000"/>
              <a:gd name="connsiteX29" fmla="*/ 453017 w 1364418"/>
              <a:gd name="connsiteY29" fmla="*/ 5217684 h 6858000"/>
              <a:gd name="connsiteX30" fmla="*/ 460358 w 1364418"/>
              <a:gd name="connsiteY30" fmla="*/ 5193377 h 6858000"/>
              <a:gd name="connsiteX31" fmla="*/ 463661 w 1364418"/>
              <a:gd name="connsiteY31" fmla="*/ 5179288 h 6858000"/>
              <a:gd name="connsiteX32" fmla="*/ 464645 w 1364418"/>
              <a:gd name="connsiteY32" fmla="*/ 5173621 h 6858000"/>
              <a:gd name="connsiteX33" fmla="*/ 460279 w 1364418"/>
              <a:gd name="connsiteY33" fmla="*/ 5159961 h 6858000"/>
              <a:gd name="connsiteX34" fmla="*/ 466956 w 1364418"/>
              <a:gd name="connsiteY34" fmla="*/ 5144295 h 6858000"/>
              <a:gd name="connsiteX35" fmla="*/ 463889 w 1364418"/>
              <a:gd name="connsiteY35" fmla="*/ 5125185 h 6858000"/>
              <a:gd name="connsiteX36" fmla="*/ 470719 w 1364418"/>
              <a:gd name="connsiteY36" fmla="*/ 5121884 h 6858000"/>
              <a:gd name="connsiteX37" fmla="*/ 477755 w 1364418"/>
              <a:gd name="connsiteY37" fmla="*/ 5067850 h 6858000"/>
              <a:gd name="connsiteX38" fmla="*/ 480486 w 1364418"/>
              <a:gd name="connsiteY38" fmla="*/ 5060861 h 6858000"/>
              <a:gd name="connsiteX39" fmla="*/ 477190 w 1364418"/>
              <a:gd name="connsiteY39" fmla="*/ 5034192 h 6858000"/>
              <a:gd name="connsiteX40" fmla="*/ 478744 w 1364418"/>
              <a:gd name="connsiteY40" fmla="*/ 4993030 h 6858000"/>
              <a:gd name="connsiteX41" fmla="*/ 485653 w 1364418"/>
              <a:gd name="connsiteY41" fmla="*/ 4946844 h 6858000"/>
              <a:gd name="connsiteX42" fmla="*/ 481509 w 1364418"/>
              <a:gd name="connsiteY42" fmla="*/ 4932692 h 6858000"/>
              <a:gd name="connsiteX43" fmla="*/ 496912 w 1364418"/>
              <a:gd name="connsiteY43" fmla="*/ 4858827 h 6858000"/>
              <a:gd name="connsiteX44" fmla="*/ 502815 w 1364418"/>
              <a:gd name="connsiteY44" fmla="*/ 4821170 h 6858000"/>
              <a:gd name="connsiteX45" fmla="*/ 507548 w 1364418"/>
              <a:gd name="connsiteY45" fmla="*/ 4780965 h 6858000"/>
              <a:gd name="connsiteX46" fmla="*/ 508841 w 1364418"/>
              <a:gd name="connsiteY46" fmla="*/ 4750867 h 6858000"/>
              <a:gd name="connsiteX47" fmla="*/ 506648 w 1364418"/>
              <a:gd name="connsiteY47" fmla="*/ 4690749 h 6858000"/>
              <a:gd name="connsiteX48" fmla="*/ 502128 w 1364418"/>
              <a:gd name="connsiteY48" fmla="*/ 4584173 h 6858000"/>
              <a:gd name="connsiteX49" fmla="*/ 497211 w 1364418"/>
              <a:gd name="connsiteY49" fmla="*/ 4444346 h 6858000"/>
              <a:gd name="connsiteX50" fmla="*/ 493776 w 1364418"/>
              <a:gd name="connsiteY50" fmla="*/ 4375228 h 6858000"/>
              <a:gd name="connsiteX51" fmla="*/ 474429 w 1364418"/>
              <a:gd name="connsiteY51" fmla="*/ 4214165 h 6858000"/>
              <a:gd name="connsiteX52" fmla="*/ 478502 w 1364418"/>
              <a:gd name="connsiteY52" fmla="*/ 4090296 h 6858000"/>
              <a:gd name="connsiteX53" fmla="*/ 463758 w 1364418"/>
              <a:gd name="connsiteY53" fmla="*/ 4033999 h 6858000"/>
              <a:gd name="connsiteX54" fmla="*/ 464907 w 1364418"/>
              <a:gd name="connsiteY54" fmla="*/ 4031933 h 6858000"/>
              <a:gd name="connsiteX55" fmla="*/ 463483 w 1364418"/>
              <a:gd name="connsiteY55" fmla="*/ 4013953 h 6858000"/>
              <a:gd name="connsiteX56" fmla="*/ 449778 w 1364418"/>
              <a:gd name="connsiteY56" fmla="*/ 3974753 h 6858000"/>
              <a:gd name="connsiteX57" fmla="*/ 451376 w 1364418"/>
              <a:gd name="connsiteY57" fmla="*/ 3969950 h 6858000"/>
              <a:gd name="connsiteX58" fmla="*/ 444798 w 1364418"/>
              <a:gd name="connsiteY58" fmla="*/ 3933779 h 6858000"/>
              <a:gd name="connsiteX59" fmla="*/ 446129 w 1364418"/>
              <a:gd name="connsiteY59" fmla="*/ 3933093 h 6858000"/>
              <a:gd name="connsiteX60" fmla="*/ 450483 w 1364418"/>
              <a:gd name="connsiteY60" fmla="*/ 3922082 h 6858000"/>
              <a:gd name="connsiteX61" fmla="*/ 455561 w 1364418"/>
              <a:gd name="connsiteY61" fmla="*/ 3901461 h 6858000"/>
              <a:gd name="connsiteX62" fmla="*/ 478155 w 1364418"/>
              <a:gd name="connsiteY62" fmla="*/ 3813873 h 6858000"/>
              <a:gd name="connsiteX63" fmla="*/ 477580 w 1364418"/>
              <a:gd name="connsiteY63" fmla="*/ 3806161 h 6858000"/>
              <a:gd name="connsiteX64" fmla="*/ 477887 w 1364418"/>
              <a:gd name="connsiteY64" fmla="*/ 3805957 h 6858000"/>
              <a:gd name="connsiteX65" fmla="*/ 477914 w 1364418"/>
              <a:gd name="connsiteY65" fmla="*/ 3797724 h 6858000"/>
              <a:gd name="connsiteX66" fmla="*/ 476529 w 1364418"/>
              <a:gd name="connsiteY66" fmla="*/ 3792098 h 6858000"/>
              <a:gd name="connsiteX67" fmla="*/ 475413 w 1364418"/>
              <a:gd name="connsiteY67" fmla="*/ 3777135 h 6858000"/>
              <a:gd name="connsiteX68" fmla="*/ 477146 w 1364418"/>
              <a:gd name="connsiteY68" fmla="*/ 3771656 h 6858000"/>
              <a:gd name="connsiteX69" fmla="*/ 480889 w 1364418"/>
              <a:gd name="connsiteY69" fmla="*/ 3769007 h 6858000"/>
              <a:gd name="connsiteX70" fmla="*/ 480355 w 1364418"/>
              <a:gd name="connsiteY70" fmla="*/ 3767709 h 6858000"/>
              <a:gd name="connsiteX71" fmla="*/ 489051 w 1364418"/>
              <a:gd name="connsiteY71" fmla="*/ 3738082 h 6858000"/>
              <a:gd name="connsiteX72" fmla="*/ 496397 w 1364418"/>
              <a:gd name="connsiteY72" fmla="*/ 3673397 h 6858000"/>
              <a:gd name="connsiteX73" fmla="*/ 495693 w 1364418"/>
              <a:gd name="connsiteY73" fmla="*/ 3637109 h 6858000"/>
              <a:gd name="connsiteX74" fmla="*/ 499136 w 1364418"/>
              <a:gd name="connsiteY74" fmla="*/ 3536883 h 6858000"/>
              <a:gd name="connsiteX75" fmla="*/ 506674 w 1364418"/>
              <a:gd name="connsiteY75" fmla="*/ 3435652 h 6858000"/>
              <a:gd name="connsiteX76" fmla="*/ 508345 w 1364418"/>
              <a:gd name="connsiteY76" fmla="*/ 3307769 h 6858000"/>
              <a:gd name="connsiteX77" fmla="*/ 525908 w 1364418"/>
              <a:gd name="connsiteY77" fmla="*/ 3250522 h 6858000"/>
              <a:gd name="connsiteX78" fmla="*/ 526333 w 1364418"/>
              <a:gd name="connsiteY78" fmla="*/ 3229163 h 6858000"/>
              <a:gd name="connsiteX79" fmla="*/ 528156 w 1364418"/>
              <a:gd name="connsiteY79" fmla="*/ 3217217 h 6858000"/>
              <a:gd name="connsiteX80" fmla="*/ 514991 w 1364418"/>
              <a:gd name="connsiteY80" fmla="*/ 3183755 h 6858000"/>
              <a:gd name="connsiteX81" fmla="*/ 515492 w 1364418"/>
              <a:gd name="connsiteY81" fmla="*/ 3178642 h 6858000"/>
              <a:gd name="connsiteX82" fmla="*/ 503092 w 1364418"/>
              <a:gd name="connsiteY82" fmla="*/ 3158586 h 6858000"/>
              <a:gd name="connsiteX83" fmla="*/ 488277 w 1364418"/>
              <a:gd name="connsiteY83" fmla="*/ 3129034 h 6858000"/>
              <a:gd name="connsiteX84" fmla="*/ 488942 w 1364418"/>
              <a:gd name="connsiteY84" fmla="*/ 3126682 h 6858000"/>
              <a:gd name="connsiteX85" fmla="*/ 479810 w 1364418"/>
              <a:gd name="connsiteY85" fmla="*/ 3114519 h 6858000"/>
              <a:gd name="connsiteX86" fmla="*/ 466419 w 1364418"/>
              <a:gd name="connsiteY86" fmla="*/ 3106272 h 6858000"/>
              <a:gd name="connsiteX87" fmla="*/ 439149 w 1364418"/>
              <a:gd name="connsiteY87" fmla="*/ 2958185 h 6858000"/>
              <a:gd name="connsiteX88" fmla="*/ 381763 w 1364418"/>
              <a:gd name="connsiteY88" fmla="*/ 2762989 h 6858000"/>
              <a:gd name="connsiteX89" fmla="*/ 330681 w 1364418"/>
              <a:gd name="connsiteY89" fmla="*/ 2554718 h 6858000"/>
              <a:gd name="connsiteX90" fmla="*/ 310775 w 1364418"/>
              <a:gd name="connsiteY90" fmla="*/ 2485734 h 6858000"/>
              <a:gd name="connsiteX91" fmla="*/ 301498 w 1364418"/>
              <a:gd name="connsiteY91" fmla="*/ 2447068 h 6858000"/>
              <a:gd name="connsiteX92" fmla="*/ 288459 w 1364418"/>
              <a:gd name="connsiteY92" fmla="*/ 2425819 h 6858000"/>
              <a:gd name="connsiteX93" fmla="*/ 294458 w 1364418"/>
              <a:gd name="connsiteY93" fmla="*/ 2402874 h 6858000"/>
              <a:gd name="connsiteX94" fmla="*/ 297070 w 1364418"/>
              <a:gd name="connsiteY94" fmla="*/ 2381443 h 6858000"/>
              <a:gd name="connsiteX95" fmla="*/ 273399 w 1364418"/>
              <a:gd name="connsiteY95" fmla="*/ 2261920 h 6858000"/>
              <a:gd name="connsiteX96" fmla="*/ 263286 w 1364418"/>
              <a:gd name="connsiteY96" fmla="*/ 2195378 h 6858000"/>
              <a:gd name="connsiteX97" fmla="*/ 247503 w 1364418"/>
              <a:gd name="connsiteY97" fmla="*/ 2155135 h 6858000"/>
              <a:gd name="connsiteX98" fmla="*/ 244961 w 1364418"/>
              <a:gd name="connsiteY98" fmla="*/ 2118008 h 6858000"/>
              <a:gd name="connsiteX99" fmla="*/ 245954 w 1364418"/>
              <a:gd name="connsiteY99" fmla="*/ 2050531 h 6858000"/>
              <a:gd name="connsiteX100" fmla="*/ 237760 w 1364418"/>
              <a:gd name="connsiteY100" fmla="*/ 1963269 h 6858000"/>
              <a:gd name="connsiteX101" fmla="*/ 218938 w 1364418"/>
              <a:gd name="connsiteY101" fmla="*/ 1906352 h 6858000"/>
              <a:gd name="connsiteX102" fmla="*/ 195495 w 1364418"/>
              <a:gd name="connsiteY102" fmla="*/ 1861531 h 6858000"/>
              <a:gd name="connsiteX103" fmla="*/ 149294 w 1364418"/>
              <a:gd name="connsiteY103" fmla="*/ 1732919 h 6858000"/>
              <a:gd name="connsiteX104" fmla="*/ 121605 w 1364418"/>
              <a:gd name="connsiteY104" fmla="*/ 1663540 h 6858000"/>
              <a:gd name="connsiteX105" fmla="*/ 120731 w 1364418"/>
              <a:gd name="connsiteY105" fmla="*/ 1615777 h 6858000"/>
              <a:gd name="connsiteX106" fmla="*/ 101526 w 1364418"/>
              <a:gd name="connsiteY106" fmla="*/ 1563678 h 6858000"/>
              <a:gd name="connsiteX107" fmla="*/ 114606 w 1364418"/>
              <a:gd name="connsiteY107" fmla="*/ 1519474 h 6858000"/>
              <a:gd name="connsiteX108" fmla="*/ 107348 w 1364418"/>
              <a:gd name="connsiteY108" fmla="*/ 1477995 h 6858000"/>
              <a:gd name="connsiteX109" fmla="*/ 93433 w 1364418"/>
              <a:gd name="connsiteY109" fmla="*/ 1373769 h 6858000"/>
              <a:gd name="connsiteX110" fmla="*/ 101740 w 1364418"/>
              <a:gd name="connsiteY110" fmla="*/ 1307086 h 6858000"/>
              <a:gd name="connsiteX111" fmla="*/ 102928 w 1364418"/>
              <a:gd name="connsiteY111" fmla="*/ 1189033 h 6858000"/>
              <a:gd name="connsiteX112" fmla="*/ 107613 w 1364418"/>
              <a:gd name="connsiteY112" fmla="*/ 1168288 h 6858000"/>
              <a:gd name="connsiteX113" fmla="*/ 99895 w 1364418"/>
              <a:gd name="connsiteY113" fmla="*/ 1142577 h 6858000"/>
              <a:gd name="connsiteX114" fmla="*/ 89201 w 1364418"/>
              <a:gd name="connsiteY114" fmla="*/ 1088484 h 6858000"/>
              <a:gd name="connsiteX115" fmla="*/ 77937 w 1364418"/>
              <a:gd name="connsiteY115" fmla="*/ 1016103 h 6858000"/>
              <a:gd name="connsiteX116" fmla="*/ 79393 w 1364418"/>
              <a:gd name="connsiteY116" fmla="*/ 954054 h 6858000"/>
              <a:gd name="connsiteX117" fmla="*/ 90309 w 1364418"/>
              <a:gd name="connsiteY117" fmla="*/ 921368 h 6858000"/>
              <a:gd name="connsiteX118" fmla="*/ 74258 w 1364418"/>
              <a:gd name="connsiteY118" fmla="*/ 896999 h 6858000"/>
              <a:gd name="connsiteX119" fmla="*/ 43666 w 1364418"/>
              <a:gd name="connsiteY119" fmla="*/ 821517 h 6858000"/>
              <a:gd name="connsiteX120" fmla="*/ 22616 w 1364418"/>
              <a:gd name="connsiteY120" fmla="*/ 751353 h 6858000"/>
              <a:gd name="connsiteX121" fmla="*/ 22174 w 1364418"/>
              <a:gd name="connsiteY121" fmla="*/ 721230 h 6858000"/>
              <a:gd name="connsiteX122" fmla="*/ 7845 w 1364418"/>
              <a:gd name="connsiteY122" fmla="*/ 681659 h 6858000"/>
              <a:gd name="connsiteX123" fmla="*/ 31306 w 1364418"/>
              <a:gd name="connsiteY123" fmla="*/ 619315 h 6858000"/>
              <a:gd name="connsiteX124" fmla="*/ 15184 w 1364418"/>
              <a:gd name="connsiteY124" fmla="*/ 585934 h 6858000"/>
              <a:gd name="connsiteX125" fmla="*/ 22258 w 1364418"/>
              <a:gd name="connsiteY125" fmla="*/ 538948 h 6858000"/>
              <a:gd name="connsiteX126" fmla="*/ 26166 w 1364418"/>
              <a:gd name="connsiteY126" fmla="*/ 525163 h 6858000"/>
              <a:gd name="connsiteX127" fmla="*/ 52290 w 1364418"/>
              <a:gd name="connsiteY127" fmla="*/ 446567 h 6858000"/>
              <a:gd name="connsiteX128" fmla="*/ 51538 w 1364418"/>
              <a:gd name="connsiteY128" fmla="*/ 393828 h 6858000"/>
              <a:gd name="connsiteX129" fmla="*/ 51368 w 1364418"/>
              <a:gd name="connsiteY129" fmla="*/ 353137 h 6858000"/>
              <a:gd name="connsiteX130" fmla="*/ 55970 w 1364418"/>
              <a:gd name="connsiteY130" fmla="*/ 321428 h 6858000"/>
              <a:gd name="connsiteX131" fmla="*/ 57061 w 1364418"/>
              <a:gd name="connsiteY131" fmla="*/ 275771 h 6858000"/>
              <a:gd name="connsiteX132" fmla="*/ 74088 w 1364418"/>
              <a:gd name="connsiteY132" fmla="*/ 212860 h 6858000"/>
              <a:gd name="connsiteX133" fmla="*/ 65798 w 1364418"/>
              <a:gd name="connsiteY133" fmla="*/ 144983 h 6858000"/>
              <a:gd name="connsiteX134" fmla="*/ 78082 w 1364418"/>
              <a:gd name="connsiteY134" fmla="*/ 55288 h 6858000"/>
              <a:gd name="connsiteX135" fmla="*/ 37636 w 1364418"/>
              <a:gd name="connsiteY135"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1063 w 1364418"/>
              <a:gd name="connsiteY11" fmla="*/ 6313295 h 6858000"/>
              <a:gd name="connsiteX12" fmla="*/ 278227 w 1364418"/>
              <a:gd name="connsiteY12" fmla="*/ 6280046 h 6858000"/>
              <a:gd name="connsiteX13" fmla="*/ 288000 w 1364418"/>
              <a:gd name="connsiteY13" fmla="*/ 6252834 h 6858000"/>
              <a:gd name="connsiteX14" fmla="*/ 265992 w 1364418"/>
              <a:gd name="connsiteY14" fmla="*/ 6202459 h 6858000"/>
              <a:gd name="connsiteX15" fmla="*/ 264790 w 1364418"/>
              <a:gd name="connsiteY15" fmla="*/ 6153037 h 6858000"/>
              <a:gd name="connsiteX16" fmla="*/ 280205 w 1364418"/>
              <a:gd name="connsiteY16" fmla="*/ 6078132 h 6858000"/>
              <a:gd name="connsiteX17" fmla="*/ 267592 w 1364418"/>
              <a:gd name="connsiteY17" fmla="*/ 6028119 h 6858000"/>
              <a:gd name="connsiteX18" fmla="*/ 252821 w 1364418"/>
              <a:gd name="connsiteY18" fmla="*/ 5926735 h 6858000"/>
              <a:gd name="connsiteX19" fmla="*/ 302333 w 1364418"/>
              <a:gd name="connsiteY19" fmla="*/ 5712857 h 6858000"/>
              <a:gd name="connsiteX20" fmla="*/ 332131 w 1364418"/>
              <a:gd name="connsiteY20" fmla="*/ 5660491 h 6858000"/>
              <a:gd name="connsiteX21" fmla="*/ 341254 w 1364418"/>
              <a:gd name="connsiteY21" fmla="*/ 5563435 h 6858000"/>
              <a:gd name="connsiteX22" fmla="*/ 368130 w 1364418"/>
              <a:gd name="connsiteY22" fmla="*/ 5437125 h 6858000"/>
              <a:gd name="connsiteX23" fmla="*/ 381698 w 1364418"/>
              <a:gd name="connsiteY23" fmla="*/ 5396260 h 6858000"/>
              <a:gd name="connsiteX24" fmla="*/ 397679 w 1364418"/>
              <a:gd name="connsiteY24" fmla="*/ 5330009 h 6858000"/>
              <a:gd name="connsiteX25" fmla="*/ 431172 w 1364418"/>
              <a:gd name="connsiteY25" fmla="*/ 5273739 h 6858000"/>
              <a:gd name="connsiteX26" fmla="*/ 440771 w 1364418"/>
              <a:gd name="connsiteY26" fmla="*/ 5241779 h 6858000"/>
              <a:gd name="connsiteX27" fmla="*/ 451997 w 1364418"/>
              <a:gd name="connsiteY27" fmla="*/ 5225268 h 6858000"/>
              <a:gd name="connsiteX28" fmla="*/ 453017 w 1364418"/>
              <a:gd name="connsiteY28" fmla="*/ 5217684 h 6858000"/>
              <a:gd name="connsiteX29" fmla="*/ 460358 w 1364418"/>
              <a:gd name="connsiteY29" fmla="*/ 5193377 h 6858000"/>
              <a:gd name="connsiteX30" fmla="*/ 463661 w 1364418"/>
              <a:gd name="connsiteY30" fmla="*/ 5179288 h 6858000"/>
              <a:gd name="connsiteX31" fmla="*/ 464645 w 1364418"/>
              <a:gd name="connsiteY31" fmla="*/ 5173621 h 6858000"/>
              <a:gd name="connsiteX32" fmla="*/ 460279 w 1364418"/>
              <a:gd name="connsiteY32" fmla="*/ 5159961 h 6858000"/>
              <a:gd name="connsiteX33" fmla="*/ 466956 w 1364418"/>
              <a:gd name="connsiteY33" fmla="*/ 5144295 h 6858000"/>
              <a:gd name="connsiteX34" fmla="*/ 463889 w 1364418"/>
              <a:gd name="connsiteY34" fmla="*/ 5125185 h 6858000"/>
              <a:gd name="connsiteX35" fmla="*/ 470719 w 1364418"/>
              <a:gd name="connsiteY35" fmla="*/ 5121884 h 6858000"/>
              <a:gd name="connsiteX36" fmla="*/ 477755 w 1364418"/>
              <a:gd name="connsiteY36" fmla="*/ 5067850 h 6858000"/>
              <a:gd name="connsiteX37" fmla="*/ 480486 w 1364418"/>
              <a:gd name="connsiteY37" fmla="*/ 5060861 h 6858000"/>
              <a:gd name="connsiteX38" fmla="*/ 477190 w 1364418"/>
              <a:gd name="connsiteY38" fmla="*/ 5034192 h 6858000"/>
              <a:gd name="connsiteX39" fmla="*/ 478744 w 1364418"/>
              <a:gd name="connsiteY39" fmla="*/ 4993030 h 6858000"/>
              <a:gd name="connsiteX40" fmla="*/ 485653 w 1364418"/>
              <a:gd name="connsiteY40" fmla="*/ 4946844 h 6858000"/>
              <a:gd name="connsiteX41" fmla="*/ 481509 w 1364418"/>
              <a:gd name="connsiteY41" fmla="*/ 4932692 h 6858000"/>
              <a:gd name="connsiteX42" fmla="*/ 496912 w 1364418"/>
              <a:gd name="connsiteY42" fmla="*/ 4858827 h 6858000"/>
              <a:gd name="connsiteX43" fmla="*/ 502815 w 1364418"/>
              <a:gd name="connsiteY43" fmla="*/ 4821170 h 6858000"/>
              <a:gd name="connsiteX44" fmla="*/ 507548 w 1364418"/>
              <a:gd name="connsiteY44" fmla="*/ 4780965 h 6858000"/>
              <a:gd name="connsiteX45" fmla="*/ 508841 w 1364418"/>
              <a:gd name="connsiteY45" fmla="*/ 4750867 h 6858000"/>
              <a:gd name="connsiteX46" fmla="*/ 506648 w 1364418"/>
              <a:gd name="connsiteY46" fmla="*/ 4690749 h 6858000"/>
              <a:gd name="connsiteX47" fmla="*/ 502128 w 1364418"/>
              <a:gd name="connsiteY47" fmla="*/ 4584173 h 6858000"/>
              <a:gd name="connsiteX48" fmla="*/ 497211 w 1364418"/>
              <a:gd name="connsiteY48" fmla="*/ 4444346 h 6858000"/>
              <a:gd name="connsiteX49" fmla="*/ 493776 w 1364418"/>
              <a:gd name="connsiteY49" fmla="*/ 4375228 h 6858000"/>
              <a:gd name="connsiteX50" fmla="*/ 474429 w 1364418"/>
              <a:gd name="connsiteY50" fmla="*/ 4214165 h 6858000"/>
              <a:gd name="connsiteX51" fmla="*/ 478502 w 1364418"/>
              <a:gd name="connsiteY51" fmla="*/ 4090296 h 6858000"/>
              <a:gd name="connsiteX52" fmla="*/ 463758 w 1364418"/>
              <a:gd name="connsiteY52" fmla="*/ 4033999 h 6858000"/>
              <a:gd name="connsiteX53" fmla="*/ 464907 w 1364418"/>
              <a:gd name="connsiteY53" fmla="*/ 4031933 h 6858000"/>
              <a:gd name="connsiteX54" fmla="*/ 463483 w 1364418"/>
              <a:gd name="connsiteY54" fmla="*/ 4013953 h 6858000"/>
              <a:gd name="connsiteX55" fmla="*/ 449778 w 1364418"/>
              <a:gd name="connsiteY55" fmla="*/ 3974753 h 6858000"/>
              <a:gd name="connsiteX56" fmla="*/ 451376 w 1364418"/>
              <a:gd name="connsiteY56" fmla="*/ 3969950 h 6858000"/>
              <a:gd name="connsiteX57" fmla="*/ 444798 w 1364418"/>
              <a:gd name="connsiteY57" fmla="*/ 3933779 h 6858000"/>
              <a:gd name="connsiteX58" fmla="*/ 446129 w 1364418"/>
              <a:gd name="connsiteY58" fmla="*/ 3933093 h 6858000"/>
              <a:gd name="connsiteX59" fmla="*/ 450483 w 1364418"/>
              <a:gd name="connsiteY59" fmla="*/ 3922082 h 6858000"/>
              <a:gd name="connsiteX60" fmla="*/ 455561 w 1364418"/>
              <a:gd name="connsiteY60" fmla="*/ 3901461 h 6858000"/>
              <a:gd name="connsiteX61" fmla="*/ 478155 w 1364418"/>
              <a:gd name="connsiteY61" fmla="*/ 3813873 h 6858000"/>
              <a:gd name="connsiteX62" fmla="*/ 477580 w 1364418"/>
              <a:gd name="connsiteY62" fmla="*/ 3806161 h 6858000"/>
              <a:gd name="connsiteX63" fmla="*/ 477887 w 1364418"/>
              <a:gd name="connsiteY63" fmla="*/ 3805957 h 6858000"/>
              <a:gd name="connsiteX64" fmla="*/ 477914 w 1364418"/>
              <a:gd name="connsiteY64" fmla="*/ 3797724 h 6858000"/>
              <a:gd name="connsiteX65" fmla="*/ 476529 w 1364418"/>
              <a:gd name="connsiteY65" fmla="*/ 3792098 h 6858000"/>
              <a:gd name="connsiteX66" fmla="*/ 475413 w 1364418"/>
              <a:gd name="connsiteY66" fmla="*/ 3777135 h 6858000"/>
              <a:gd name="connsiteX67" fmla="*/ 477146 w 1364418"/>
              <a:gd name="connsiteY67" fmla="*/ 3771656 h 6858000"/>
              <a:gd name="connsiteX68" fmla="*/ 480889 w 1364418"/>
              <a:gd name="connsiteY68" fmla="*/ 3769007 h 6858000"/>
              <a:gd name="connsiteX69" fmla="*/ 480355 w 1364418"/>
              <a:gd name="connsiteY69" fmla="*/ 3767709 h 6858000"/>
              <a:gd name="connsiteX70" fmla="*/ 489051 w 1364418"/>
              <a:gd name="connsiteY70" fmla="*/ 3738082 h 6858000"/>
              <a:gd name="connsiteX71" fmla="*/ 496397 w 1364418"/>
              <a:gd name="connsiteY71" fmla="*/ 3673397 h 6858000"/>
              <a:gd name="connsiteX72" fmla="*/ 495693 w 1364418"/>
              <a:gd name="connsiteY72" fmla="*/ 3637109 h 6858000"/>
              <a:gd name="connsiteX73" fmla="*/ 499136 w 1364418"/>
              <a:gd name="connsiteY73" fmla="*/ 3536883 h 6858000"/>
              <a:gd name="connsiteX74" fmla="*/ 506674 w 1364418"/>
              <a:gd name="connsiteY74" fmla="*/ 3435652 h 6858000"/>
              <a:gd name="connsiteX75" fmla="*/ 508345 w 1364418"/>
              <a:gd name="connsiteY75" fmla="*/ 3307769 h 6858000"/>
              <a:gd name="connsiteX76" fmla="*/ 525908 w 1364418"/>
              <a:gd name="connsiteY76" fmla="*/ 3250522 h 6858000"/>
              <a:gd name="connsiteX77" fmla="*/ 526333 w 1364418"/>
              <a:gd name="connsiteY77" fmla="*/ 3229163 h 6858000"/>
              <a:gd name="connsiteX78" fmla="*/ 528156 w 1364418"/>
              <a:gd name="connsiteY78" fmla="*/ 3217217 h 6858000"/>
              <a:gd name="connsiteX79" fmla="*/ 514991 w 1364418"/>
              <a:gd name="connsiteY79" fmla="*/ 3183755 h 6858000"/>
              <a:gd name="connsiteX80" fmla="*/ 515492 w 1364418"/>
              <a:gd name="connsiteY80" fmla="*/ 3178642 h 6858000"/>
              <a:gd name="connsiteX81" fmla="*/ 503092 w 1364418"/>
              <a:gd name="connsiteY81" fmla="*/ 3158586 h 6858000"/>
              <a:gd name="connsiteX82" fmla="*/ 488277 w 1364418"/>
              <a:gd name="connsiteY82" fmla="*/ 3129034 h 6858000"/>
              <a:gd name="connsiteX83" fmla="*/ 488942 w 1364418"/>
              <a:gd name="connsiteY83" fmla="*/ 3126682 h 6858000"/>
              <a:gd name="connsiteX84" fmla="*/ 479810 w 1364418"/>
              <a:gd name="connsiteY84" fmla="*/ 3114519 h 6858000"/>
              <a:gd name="connsiteX85" fmla="*/ 466419 w 1364418"/>
              <a:gd name="connsiteY85" fmla="*/ 3106272 h 6858000"/>
              <a:gd name="connsiteX86" fmla="*/ 439149 w 1364418"/>
              <a:gd name="connsiteY86" fmla="*/ 2958185 h 6858000"/>
              <a:gd name="connsiteX87" fmla="*/ 381763 w 1364418"/>
              <a:gd name="connsiteY87" fmla="*/ 2762989 h 6858000"/>
              <a:gd name="connsiteX88" fmla="*/ 330681 w 1364418"/>
              <a:gd name="connsiteY88" fmla="*/ 2554718 h 6858000"/>
              <a:gd name="connsiteX89" fmla="*/ 310775 w 1364418"/>
              <a:gd name="connsiteY89" fmla="*/ 2485734 h 6858000"/>
              <a:gd name="connsiteX90" fmla="*/ 301498 w 1364418"/>
              <a:gd name="connsiteY90" fmla="*/ 2447068 h 6858000"/>
              <a:gd name="connsiteX91" fmla="*/ 288459 w 1364418"/>
              <a:gd name="connsiteY91" fmla="*/ 2425819 h 6858000"/>
              <a:gd name="connsiteX92" fmla="*/ 294458 w 1364418"/>
              <a:gd name="connsiteY92" fmla="*/ 2402874 h 6858000"/>
              <a:gd name="connsiteX93" fmla="*/ 297070 w 1364418"/>
              <a:gd name="connsiteY93" fmla="*/ 2381443 h 6858000"/>
              <a:gd name="connsiteX94" fmla="*/ 273399 w 1364418"/>
              <a:gd name="connsiteY94" fmla="*/ 2261920 h 6858000"/>
              <a:gd name="connsiteX95" fmla="*/ 263286 w 1364418"/>
              <a:gd name="connsiteY95" fmla="*/ 2195378 h 6858000"/>
              <a:gd name="connsiteX96" fmla="*/ 247503 w 1364418"/>
              <a:gd name="connsiteY96" fmla="*/ 2155135 h 6858000"/>
              <a:gd name="connsiteX97" fmla="*/ 244961 w 1364418"/>
              <a:gd name="connsiteY97" fmla="*/ 2118008 h 6858000"/>
              <a:gd name="connsiteX98" fmla="*/ 245954 w 1364418"/>
              <a:gd name="connsiteY98" fmla="*/ 2050531 h 6858000"/>
              <a:gd name="connsiteX99" fmla="*/ 237760 w 1364418"/>
              <a:gd name="connsiteY99" fmla="*/ 1963269 h 6858000"/>
              <a:gd name="connsiteX100" fmla="*/ 218938 w 1364418"/>
              <a:gd name="connsiteY100" fmla="*/ 1906352 h 6858000"/>
              <a:gd name="connsiteX101" fmla="*/ 195495 w 1364418"/>
              <a:gd name="connsiteY101" fmla="*/ 1861531 h 6858000"/>
              <a:gd name="connsiteX102" fmla="*/ 149294 w 1364418"/>
              <a:gd name="connsiteY102" fmla="*/ 1732919 h 6858000"/>
              <a:gd name="connsiteX103" fmla="*/ 121605 w 1364418"/>
              <a:gd name="connsiteY103" fmla="*/ 1663540 h 6858000"/>
              <a:gd name="connsiteX104" fmla="*/ 120731 w 1364418"/>
              <a:gd name="connsiteY104" fmla="*/ 1615777 h 6858000"/>
              <a:gd name="connsiteX105" fmla="*/ 101526 w 1364418"/>
              <a:gd name="connsiteY105" fmla="*/ 1563678 h 6858000"/>
              <a:gd name="connsiteX106" fmla="*/ 114606 w 1364418"/>
              <a:gd name="connsiteY106" fmla="*/ 1519474 h 6858000"/>
              <a:gd name="connsiteX107" fmla="*/ 107348 w 1364418"/>
              <a:gd name="connsiteY107" fmla="*/ 1477995 h 6858000"/>
              <a:gd name="connsiteX108" fmla="*/ 93433 w 1364418"/>
              <a:gd name="connsiteY108" fmla="*/ 1373769 h 6858000"/>
              <a:gd name="connsiteX109" fmla="*/ 101740 w 1364418"/>
              <a:gd name="connsiteY109" fmla="*/ 1307086 h 6858000"/>
              <a:gd name="connsiteX110" fmla="*/ 102928 w 1364418"/>
              <a:gd name="connsiteY110" fmla="*/ 1189033 h 6858000"/>
              <a:gd name="connsiteX111" fmla="*/ 107613 w 1364418"/>
              <a:gd name="connsiteY111" fmla="*/ 1168288 h 6858000"/>
              <a:gd name="connsiteX112" fmla="*/ 99895 w 1364418"/>
              <a:gd name="connsiteY112" fmla="*/ 1142577 h 6858000"/>
              <a:gd name="connsiteX113" fmla="*/ 89201 w 1364418"/>
              <a:gd name="connsiteY113" fmla="*/ 1088484 h 6858000"/>
              <a:gd name="connsiteX114" fmla="*/ 77937 w 1364418"/>
              <a:gd name="connsiteY114" fmla="*/ 1016103 h 6858000"/>
              <a:gd name="connsiteX115" fmla="*/ 79393 w 1364418"/>
              <a:gd name="connsiteY115" fmla="*/ 954054 h 6858000"/>
              <a:gd name="connsiteX116" fmla="*/ 90309 w 1364418"/>
              <a:gd name="connsiteY116" fmla="*/ 921368 h 6858000"/>
              <a:gd name="connsiteX117" fmla="*/ 74258 w 1364418"/>
              <a:gd name="connsiteY117" fmla="*/ 896999 h 6858000"/>
              <a:gd name="connsiteX118" fmla="*/ 43666 w 1364418"/>
              <a:gd name="connsiteY118" fmla="*/ 821517 h 6858000"/>
              <a:gd name="connsiteX119" fmla="*/ 22616 w 1364418"/>
              <a:gd name="connsiteY119" fmla="*/ 751353 h 6858000"/>
              <a:gd name="connsiteX120" fmla="*/ 22174 w 1364418"/>
              <a:gd name="connsiteY120" fmla="*/ 721230 h 6858000"/>
              <a:gd name="connsiteX121" fmla="*/ 7845 w 1364418"/>
              <a:gd name="connsiteY121" fmla="*/ 681659 h 6858000"/>
              <a:gd name="connsiteX122" fmla="*/ 31306 w 1364418"/>
              <a:gd name="connsiteY122" fmla="*/ 619315 h 6858000"/>
              <a:gd name="connsiteX123" fmla="*/ 15184 w 1364418"/>
              <a:gd name="connsiteY123" fmla="*/ 585934 h 6858000"/>
              <a:gd name="connsiteX124" fmla="*/ 22258 w 1364418"/>
              <a:gd name="connsiteY124" fmla="*/ 538948 h 6858000"/>
              <a:gd name="connsiteX125" fmla="*/ 26166 w 1364418"/>
              <a:gd name="connsiteY125" fmla="*/ 525163 h 6858000"/>
              <a:gd name="connsiteX126" fmla="*/ 52290 w 1364418"/>
              <a:gd name="connsiteY126" fmla="*/ 446567 h 6858000"/>
              <a:gd name="connsiteX127" fmla="*/ 51538 w 1364418"/>
              <a:gd name="connsiteY127" fmla="*/ 393828 h 6858000"/>
              <a:gd name="connsiteX128" fmla="*/ 51368 w 1364418"/>
              <a:gd name="connsiteY128" fmla="*/ 353137 h 6858000"/>
              <a:gd name="connsiteX129" fmla="*/ 55970 w 1364418"/>
              <a:gd name="connsiteY129" fmla="*/ 321428 h 6858000"/>
              <a:gd name="connsiteX130" fmla="*/ 57061 w 1364418"/>
              <a:gd name="connsiteY130" fmla="*/ 275771 h 6858000"/>
              <a:gd name="connsiteX131" fmla="*/ 74088 w 1364418"/>
              <a:gd name="connsiteY131" fmla="*/ 212860 h 6858000"/>
              <a:gd name="connsiteX132" fmla="*/ 65798 w 1364418"/>
              <a:gd name="connsiteY132" fmla="*/ 144983 h 6858000"/>
              <a:gd name="connsiteX133" fmla="*/ 78082 w 1364418"/>
              <a:gd name="connsiteY133" fmla="*/ 55288 h 6858000"/>
              <a:gd name="connsiteX134" fmla="*/ 37636 w 1364418"/>
              <a:gd name="connsiteY134"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293648 w 1364418"/>
              <a:gd name="connsiteY10" fmla="*/ 6334727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137704 w 1364418"/>
              <a:gd name="connsiteY4" fmla="*/ 6832113 h 6858000"/>
              <a:gd name="connsiteX5" fmla="*/ 209564 w 1364418"/>
              <a:gd name="connsiteY5" fmla="*/ 6777899 h 6858000"/>
              <a:gd name="connsiteX6" fmla="*/ 240339 w 1364418"/>
              <a:gd name="connsiteY6" fmla="*/ 6711686 h 6858000"/>
              <a:gd name="connsiteX7" fmla="*/ 286686 w 1364418"/>
              <a:gd name="connsiteY7" fmla="*/ 6664994 h 6858000"/>
              <a:gd name="connsiteX8" fmla="*/ 339152 w 1364418"/>
              <a:gd name="connsiteY8" fmla="*/ 6471804 h 6858000"/>
              <a:gd name="connsiteX9" fmla="*/ 334570 w 1364418"/>
              <a:gd name="connsiteY9" fmla="*/ 6389835 h 6858000"/>
              <a:gd name="connsiteX10" fmla="*/ 317792 w 1364418"/>
              <a:gd name="connsiteY10" fmla="*/ 6324679 h 6858000"/>
              <a:gd name="connsiteX11" fmla="*/ 278227 w 1364418"/>
              <a:gd name="connsiteY11" fmla="*/ 6280046 h 6858000"/>
              <a:gd name="connsiteX12" fmla="*/ 288000 w 1364418"/>
              <a:gd name="connsiteY12" fmla="*/ 6252834 h 6858000"/>
              <a:gd name="connsiteX13" fmla="*/ 265992 w 1364418"/>
              <a:gd name="connsiteY13" fmla="*/ 6202459 h 6858000"/>
              <a:gd name="connsiteX14" fmla="*/ 264790 w 1364418"/>
              <a:gd name="connsiteY14" fmla="*/ 6153037 h 6858000"/>
              <a:gd name="connsiteX15" fmla="*/ 280205 w 1364418"/>
              <a:gd name="connsiteY15" fmla="*/ 6078132 h 6858000"/>
              <a:gd name="connsiteX16" fmla="*/ 267592 w 1364418"/>
              <a:gd name="connsiteY16" fmla="*/ 6028119 h 6858000"/>
              <a:gd name="connsiteX17" fmla="*/ 252821 w 1364418"/>
              <a:gd name="connsiteY17" fmla="*/ 5926735 h 6858000"/>
              <a:gd name="connsiteX18" fmla="*/ 302333 w 1364418"/>
              <a:gd name="connsiteY18" fmla="*/ 5712857 h 6858000"/>
              <a:gd name="connsiteX19" fmla="*/ 332131 w 1364418"/>
              <a:gd name="connsiteY19" fmla="*/ 5660491 h 6858000"/>
              <a:gd name="connsiteX20" fmla="*/ 341254 w 1364418"/>
              <a:gd name="connsiteY20" fmla="*/ 5563435 h 6858000"/>
              <a:gd name="connsiteX21" fmla="*/ 368130 w 1364418"/>
              <a:gd name="connsiteY21" fmla="*/ 5437125 h 6858000"/>
              <a:gd name="connsiteX22" fmla="*/ 381698 w 1364418"/>
              <a:gd name="connsiteY22" fmla="*/ 5396260 h 6858000"/>
              <a:gd name="connsiteX23" fmla="*/ 397679 w 1364418"/>
              <a:gd name="connsiteY23" fmla="*/ 5330009 h 6858000"/>
              <a:gd name="connsiteX24" fmla="*/ 431172 w 1364418"/>
              <a:gd name="connsiteY24" fmla="*/ 5273739 h 6858000"/>
              <a:gd name="connsiteX25" fmla="*/ 440771 w 1364418"/>
              <a:gd name="connsiteY25" fmla="*/ 5241779 h 6858000"/>
              <a:gd name="connsiteX26" fmla="*/ 451997 w 1364418"/>
              <a:gd name="connsiteY26" fmla="*/ 5225268 h 6858000"/>
              <a:gd name="connsiteX27" fmla="*/ 453017 w 1364418"/>
              <a:gd name="connsiteY27" fmla="*/ 5217684 h 6858000"/>
              <a:gd name="connsiteX28" fmla="*/ 460358 w 1364418"/>
              <a:gd name="connsiteY28" fmla="*/ 5193377 h 6858000"/>
              <a:gd name="connsiteX29" fmla="*/ 463661 w 1364418"/>
              <a:gd name="connsiteY29" fmla="*/ 5179288 h 6858000"/>
              <a:gd name="connsiteX30" fmla="*/ 464645 w 1364418"/>
              <a:gd name="connsiteY30" fmla="*/ 5173621 h 6858000"/>
              <a:gd name="connsiteX31" fmla="*/ 460279 w 1364418"/>
              <a:gd name="connsiteY31" fmla="*/ 5159961 h 6858000"/>
              <a:gd name="connsiteX32" fmla="*/ 466956 w 1364418"/>
              <a:gd name="connsiteY32" fmla="*/ 5144295 h 6858000"/>
              <a:gd name="connsiteX33" fmla="*/ 463889 w 1364418"/>
              <a:gd name="connsiteY33" fmla="*/ 5125185 h 6858000"/>
              <a:gd name="connsiteX34" fmla="*/ 470719 w 1364418"/>
              <a:gd name="connsiteY34" fmla="*/ 5121884 h 6858000"/>
              <a:gd name="connsiteX35" fmla="*/ 477755 w 1364418"/>
              <a:gd name="connsiteY35" fmla="*/ 5067850 h 6858000"/>
              <a:gd name="connsiteX36" fmla="*/ 480486 w 1364418"/>
              <a:gd name="connsiteY36" fmla="*/ 5060861 h 6858000"/>
              <a:gd name="connsiteX37" fmla="*/ 477190 w 1364418"/>
              <a:gd name="connsiteY37" fmla="*/ 5034192 h 6858000"/>
              <a:gd name="connsiteX38" fmla="*/ 478744 w 1364418"/>
              <a:gd name="connsiteY38" fmla="*/ 4993030 h 6858000"/>
              <a:gd name="connsiteX39" fmla="*/ 485653 w 1364418"/>
              <a:gd name="connsiteY39" fmla="*/ 4946844 h 6858000"/>
              <a:gd name="connsiteX40" fmla="*/ 481509 w 1364418"/>
              <a:gd name="connsiteY40" fmla="*/ 4932692 h 6858000"/>
              <a:gd name="connsiteX41" fmla="*/ 496912 w 1364418"/>
              <a:gd name="connsiteY41" fmla="*/ 4858827 h 6858000"/>
              <a:gd name="connsiteX42" fmla="*/ 502815 w 1364418"/>
              <a:gd name="connsiteY42" fmla="*/ 4821170 h 6858000"/>
              <a:gd name="connsiteX43" fmla="*/ 507548 w 1364418"/>
              <a:gd name="connsiteY43" fmla="*/ 4780965 h 6858000"/>
              <a:gd name="connsiteX44" fmla="*/ 508841 w 1364418"/>
              <a:gd name="connsiteY44" fmla="*/ 4750867 h 6858000"/>
              <a:gd name="connsiteX45" fmla="*/ 506648 w 1364418"/>
              <a:gd name="connsiteY45" fmla="*/ 4690749 h 6858000"/>
              <a:gd name="connsiteX46" fmla="*/ 502128 w 1364418"/>
              <a:gd name="connsiteY46" fmla="*/ 4584173 h 6858000"/>
              <a:gd name="connsiteX47" fmla="*/ 497211 w 1364418"/>
              <a:gd name="connsiteY47" fmla="*/ 4444346 h 6858000"/>
              <a:gd name="connsiteX48" fmla="*/ 493776 w 1364418"/>
              <a:gd name="connsiteY48" fmla="*/ 4375228 h 6858000"/>
              <a:gd name="connsiteX49" fmla="*/ 474429 w 1364418"/>
              <a:gd name="connsiteY49" fmla="*/ 4214165 h 6858000"/>
              <a:gd name="connsiteX50" fmla="*/ 478502 w 1364418"/>
              <a:gd name="connsiteY50" fmla="*/ 4090296 h 6858000"/>
              <a:gd name="connsiteX51" fmla="*/ 463758 w 1364418"/>
              <a:gd name="connsiteY51" fmla="*/ 4033999 h 6858000"/>
              <a:gd name="connsiteX52" fmla="*/ 464907 w 1364418"/>
              <a:gd name="connsiteY52" fmla="*/ 4031933 h 6858000"/>
              <a:gd name="connsiteX53" fmla="*/ 463483 w 1364418"/>
              <a:gd name="connsiteY53" fmla="*/ 4013953 h 6858000"/>
              <a:gd name="connsiteX54" fmla="*/ 449778 w 1364418"/>
              <a:gd name="connsiteY54" fmla="*/ 3974753 h 6858000"/>
              <a:gd name="connsiteX55" fmla="*/ 451376 w 1364418"/>
              <a:gd name="connsiteY55" fmla="*/ 3969950 h 6858000"/>
              <a:gd name="connsiteX56" fmla="*/ 444798 w 1364418"/>
              <a:gd name="connsiteY56" fmla="*/ 3933779 h 6858000"/>
              <a:gd name="connsiteX57" fmla="*/ 446129 w 1364418"/>
              <a:gd name="connsiteY57" fmla="*/ 3933093 h 6858000"/>
              <a:gd name="connsiteX58" fmla="*/ 450483 w 1364418"/>
              <a:gd name="connsiteY58" fmla="*/ 3922082 h 6858000"/>
              <a:gd name="connsiteX59" fmla="*/ 455561 w 1364418"/>
              <a:gd name="connsiteY59" fmla="*/ 3901461 h 6858000"/>
              <a:gd name="connsiteX60" fmla="*/ 478155 w 1364418"/>
              <a:gd name="connsiteY60" fmla="*/ 3813873 h 6858000"/>
              <a:gd name="connsiteX61" fmla="*/ 477580 w 1364418"/>
              <a:gd name="connsiteY61" fmla="*/ 3806161 h 6858000"/>
              <a:gd name="connsiteX62" fmla="*/ 477887 w 1364418"/>
              <a:gd name="connsiteY62" fmla="*/ 3805957 h 6858000"/>
              <a:gd name="connsiteX63" fmla="*/ 477914 w 1364418"/>
              <a:gd name="connsiteY63" fmla="*/ 3797724 h 6858000"/>
              <a:gd name="connsiteX64" fmla="*/ 476529 w 1364418"/>
              <a:gd name="connsiteY64" fmla="*/ 3792098 h 6858000"/>
              <a:gd name="connsiteX65" fmla="*/ 475413 w 1364418"/>
              <a:gd name="connsiteY65" fmla="*/ 3777135 h 6858000"/>
              <a:gd name="connsiteX66" fmla="*/ 477146 w 1364418"/>
              <a:gd name="connsiteY66" fmla="*/ 3771656 h 6858000"/>
              <a:gd name="connsiteX67" fmla="*/ 480889 w 1364418"/>
              <a:gd name="connsiteY67" fmla="*/ 3769007 h 6858000"/>
              <a:gd name="connsiteX68" fmla="*/ 480355 w 1364418"/>
              <a:gd name="connsiteY68" fmla="*/ 3767709 h 6858000"/>
              <a:gd name="connsiteX69" fmla="*/ 489051 w 1364418"/>
              <a:gd name="connsiteY69" fmla="*/ 3738082 h 6858000"/>
              <a:gd name="connsiteX70" fmla="*/ 496397 w 1364418"/>
              <a:gd name="connsiteY70" fmla="*/ 3673397 h 6858000"/>
              <a:gd name="connsiteX71" fmla="*/ 495693 w 1364418"/>
              <a:gd name="connsiteY71" fmla="*/ 3637109 h 6858000"/>
              <a:gd name="connsiteX72" fmla="*/ 499136 w 1364418"/>
              <a:gd name="connsiteY72" fmla="*/ 3536883 h 6858000"/>
              <a:gd name="connsiteX73" fmla="*/ 506674 w 1364418"/>
              <a:gd name="connsiteY73" fmla="*/ 3435652 h 6858000"/>
              <a:gd name="connsiteX74" fmla="*/ 508345 w 1364418"/>
              <a:gd name="connsiteY74" fmla="*/ 3307769 h 6858000"/>
              <a:gd name="connsiteX75" fmla="*/ 525908 w 1364418"/>
              <a:gd name="connsiteY75" fmla="*/ 3250522 h 6858000"/>
              <a:gd name="connsiteX76" fmla="*/ 526333 w 1364418"/>
              <a:gd name="connsiteY76" fmla="*/ 3229163 h 6858000"/>
              <a:gd name="connsiteX77" fmla="*/ 528156 w 1364418"/>
              <a:gd name="connsiteY77" fmla="*/ 3217217 h 6858000"/>
              <a:gd name="connsiteX78" fmla="*/ 514991 w 1364418"/>
              <a:gd name="connsiteY78" fmla="*/ 3183755 h 6858000"/>
              <a:gd name="connsiteX79" fmla="*/ 515492 w 1364418"/>
              <a:gd name="connsiteY79" fmla="*/ 3178642 h 6858000"/>
              <a:gd name="connsiteX80" fmla="*/ 503092 w 1364418"/>
              <a:gd name="connsiteY80" fmla="*/ 3158586 h 6858000"/>
              <a:gd name="connsiteX81" fmla="*/ 488277 w 1364418"/>
              <a:gd name="connsiteY81" fmla="*/ 3129034 h 6858000"/>
              <a:gd name="connsiteX82" fmla="*/ 488942 w 1364418"/>
              <a:gd name="connsiteY82" fmla="*/ 3126682 h 6858000"/>
              <a:gd name="connsiteX83" fmla="*/ 479810 w 1364418"/>
              <a:gd name="connsiteY83" fmla="*/ 3114519 h 6858000"/>
              <a:gd name="connsiteX84" fmla="*/ 466419 w 1364418"/>
              <a:gd name="connsiteY84" fmla="*/ 3106272 h 6858000"/>
              <a:gd name="connsiteX85" fmla="*/ 439149 w 1364418"/>
              <a:gd name="connsiteY85" fmla="*/ 2958185 h 6858000"/>
              <a:gd name="connsiteX86" fmla="*/ 381763 w 1364418"/>
              <a:gd name="connsiteY86" fmla="*/ 2762989 h 6858000"/>
              <a:gd name="connsiteX87" fmla="*/ 330681 w 1364418"/>
              <a:gd name="connsiteY87" fmla="*/ 2554718 h 6858000"/>
              <a:gd name="connsiteX88" fmla="*/ 310775 w 1364418"/>
              <a:gd name="connsiteY88" fmla="*/ 2485734 h 6858000"/>
              <a:gd name="connsiteX89" fmla="*/ 301498 w 1364418"/>
              <a:gd name="connsiteY89" fmla="*/ 2447068 h 6858000"/>
              <a:gd name="connsiteX90" fmla="*/ 288459 w 1364418"/>
              <a:gd name="connsiteY90" fmla="*/ 2425819 h 6858000"/>
              <a:gd name="connsiteX91" fmla="*/ 294458 w 1364418"/>
              <a:gd name="connsiteY91" fmla="*/ 2402874 h 6858000"/>
              <a:gd name="connsiteX92" fmla="*/ 297070 w 1364418"/>
              <a:gd name="connsiteY92" fmla="*/ 2381443 h 6858000"/>
              <a:gd name="connsiteX93" fmla="*/ 273399 w 1364418"/>
              <a:gd name="connsiteY93" fmla="*/ 2261920 h 6858000"/>
              <a:gd name="connsiteX94" fmla="*/ 263286 w 1364418"/>
              <a:gd name="connsiteY94" fmla="*/ 2195378 h 6858000"/>
              <a:gd name="connsiteX95" fmla="*/ 247503 w 1364418"/>
              <a:gd name="connsiteY95" fmla="*/ 2155135 h 6858000"/>
              <a:gd name="connsiteX96" fmla="*/ 244961 w 1364418"/>
              <a:gd name="connsiteY96" fmla="*/ 2118008 h 6858000"/>
              <a:gd name="connsiteX97" fmla="*/ 245954 w 1364418"/>
              <a:gd name="connsiteY97" fmla="*/ 2050531 h 6858000"/>
              <a:gd name="connsiteX98" fmla="*/ 237760 w 1364418"/>
              <a:gd name="connsiteY98" fmla="*/ 1963269 h 6858000"/>
              <a:gd name="connsiteX99" fmla="*/ 218938 w 1364418"/>
              <a:gd name="connsiteY99" fmla="*/ 1906352 h 6858000"/>
              <a:gd name="connsiteX100" fmla="*/ 195495 w 1364418"/>
              <a:gd name="connsiteY100" fmla="*/ 1861531 h 6858000"/>
              <a:gd name="connsiteX101" fmla="*/ 149294 w 1364418"/>
              <a:gd name="connsiteY101" fmla="*/ 1732919 h 6858000"/>
              <a:gd name="connsiteX102" fmla="*/ 121605 w 1364418"/>
              <a:gd name="connsiteY102" fmla="*/ 1663540 h 6858000"/>
              <a:gd name="connsiteX103" fmla="*/ 120731 w 1364418"/>
              <a:gd name="connsiteY103" fmla="*/ 1615777 h 6858000"/>
              <a:gd name="connsiteX104" fmla="*/ 101526 w 1364418"/>
              <a:gd name="connsiteY104" fmla="*/ 1563678 h 6858000"/>
              <a:gd name="connsiteX105" fmla="*/ 114606 w 1364418"/>
              <a:gd name="connsiteY105" fmla="*/ 1519474 h 6858000"/>
              <a:gd name="connsiteX106" fmla="*/ 107348 w 1364418"/>
              <a:gd name="connsiteY106" fmla="*/ 1477995 h 6858000"/>
              <a:gd name="connsiteX107" fmla="*/ 93433 w 1364418"/>
              <a:gd name="connsiteY107" fmla="*/ 1373769 h 6858000"/>
              <a:gd name="connsiteX108" fmla="*/ 101740 w 1364418"/>
              <a:gd name="connsiteY108" fmla="*/ 1307086 h 6858000"/>
              <a:gd name="connsiteX109" fmla="*/ 102928 w 1364418"/>
              <a:gd name="connsiteY109" fmla="*/ 1189033 h 6858000"/>
              <a:gd name="connsiteX110" fmla="*/ 107613 w 1364418"/>
              <a:gd name="connsiteY110" fmla="*/ 1168288 h 6858000"/>
              <a:gd name="connsiteX111" fmla="*/ 99895 w 1364418"/>
              <a:gd name="connsiteY111" fmla="*/ 1142577 h 6858000"/>
              <a:gd name="connsiteX112" fmla="*/ 89201 w 1364418"/>
              <a:gd name="connsiteY112" fmla="*/ 1088484 h 6858000"/>
              <a:gd name="connsiteX113" fmla="*/ 77937 w 1364418"/>
              <a:gd name="connsiteY113" fmla="*/ 1016103 h 6858000"/>
              <a:gd name="connsiteX114" fmla="*/ 79393 w 1364418"/>
              <a:gd name="connsiteY114" fmla="*/ 954054 h 6858000"/>
              <a:gd name="connsiteX115" fmla="*/ 90309 w 1364418"/>
              <a:gd name="connsiteY115" fmla="*/ 921368 h 6858000"/>
              <a:gd name="connsiteX116" fmla="*/ 74258 w 1364418"/>
              <a:gd name="connsiteY116" fmla="*/ 896999 h 6858000"/>
              <a:gd name="connsiteX117" fmla="*/ 43666 w 1364418"/>
              <a:gd name="connsiteY117" fmla="*/ 821517 h 6858000"/>
              <a:gd name="connsiteX118" fmla="*/ 22616 w 1364418"/>
              <a:gd name="connsiteY118" fmla="*/ 751353 h 6858000"/>
              <a:gd name="connsiteX119" fmla="*/ 22174 w 1364418"/>
              <a:gd name="connsiteY119" fmla="*/ 721230 h 6858000"/>
              <a:gd name="connsiteX120" fmla="*/ 7845 w 1364418"/>
              <a:gd name="connsiteY120" fmla="*/ 681659 h 6858000"/>
              <a:gd name="connsiteX121" fmla="*/ 31306 w 1364418"/>
              <a:gd name="connsiteY121" fmla="*/ 619315 h 6858000"/>
              <a:gd name="connsiteX122" fmla="*/ 15184 w 1364418"/>
              <a:gd name="connsiteY122" fmla="*/ 585934 h 6858000"/>
              <a:gd name="connsiteX123" fmla="*/ 22258 w 1364418"/>
              <a:gd name="connsiteY123" fmla="*/ 538948 h 6858000"/>
              <a:gd name="connsiteX124" fmla="*/ 26166 w 1364418"/>
              <a:gd name="connsiteY124" fmla="*/ 525163 h 6858000"/>
              <a:gd name="connsiteX125" fmla="*/ 52290 w 1364418"/>
              <a:gd name="connsiteY125" fmla="*/ 446567 h 6858000"/>
              <a:gd name="connsiteX126" fmla="*/ 51538 w 1364418"/>
              <a:gd name="connsiteY126" fmla="*/ 393828 h 6858000"/>
              <a:gd name="connsiteX127" fmla="*/ 51368 w 1364418"/>
              <a:gd name="connsiteY127" fmla="*/ 353137 h 6858000"/>
              <a:gd name="connsiteX128" fmla="*/ 55970 w 1364418"/>
              <a:gd name="connsiteY128" fmla="*/ 321428 h 6858000"/>
              <a:gd name="connsiteX129" fmla="*/ 57061 w 1364418"/>
              <a:gd name="connsiteY129" fmla="*/ 275771 h 6858000"/>
              <a:gd name="connsiteX130" fmla="*/ 74088 w 1364418"/>
              <a:gd name="connsiteY130" fmla="*/ 212860 h 6858000"/>
              <a:gd name="connsiteX131" fmla="*/ 65798 w 1364418"/>
              <a:gd name="connsiteY131" fmla="*/ 144983 h 6858000"/>
              <a:gd name="connsiteX132" fmla="*/ 78082 w 1364418"/>
              <a:gd name="connsiteY132" fmla="*/ 55288 h 6858000"/>
              <a:gd name="connsiteX133" fmla="*/ 37636 w 1364418"/>
              <a:gd name="connsiteY133" fmla="*/ 0 h 6858000"/>
              <a:gd name="connsiteX0" fmla="*/ 37636 w 1364418"/>
              <a:gd name="connsiteY0" fmla="*/ 0 h 6889521"/>
              <a:gd name="connsiteX1" fmla="*/ 1364418 w 1364418"/>
              <a:gd name="connsiteY1" fmla="*/ 0 h 6889521"/>
              <a:gd name="connsiteX2" fmla="*/ 1364418 w 1364418"/>
              <a:gd name="connsiteY2" fmla="*/ 6858000 h 6889521"/>
              <a:gd name="connsiteX3" fmla="*/ 101112 w 1364418"/>
              <a:gd name="connsiteY3" fmla="*/ 6857735 h 6889521"/>
              <a:gd name="connsiteX4" fmla="*/ 222208 w 1364418"/>
              <a:gd name="connsiteY4" fmla="*/ 6882355 h 6889521"/>
              <a:gd name="connsiteX5" fmla="*/ 209564 w 1364418"/>
              <a:gd name="connsiteY5" fmla="*/ 6777899 h 6889521"/>
              <a:gd name="connsiteX6" fmla="*/ 240339 w 1364418"/>
              <a:gd name="connsiteY6" fmla="*/ 6711686 h 6889521"/>
              <a:gd name="connsiteX7" fmla="*/ 286686 w 1364418"/>
              <a:gd name="connsiteY7" fmla="*/ 6664994 h 6889521"/>
              <a:gd name="connsiteX8" fmla="*/ 339152 w 1364418"/>
              <a:gd name="connsiteY8" fmla="*/ 6471804 h 6889521"/>
              <a:gd name="connsiteX9" fmla="*/ 334570 w 1364418"/>
              <a:gd name="connsiteY9" fmla="*/ 6389835 h 6889521"/>
              <a:gd name="connsiteX10" fmla="*/ 317792 w 1364418"/>
              <a:gd name="connsiteY10" fmla="*/ 6324679 h 6889521"/>
              <a:gd name="connsiteX11" fmla="*/ 278227 w 1364418"/>
              <a:gd name="connsiteY11" fmla="*/ 6280046 h 6889521"/>
              <a:gd name="connsiteX12" fmla="*/ 288000 w 1364418"/>
              <a:gd name="connsiteY12" fmla="*/ 6252834 h 6889521"/>
              <a:gd name="connsiteX13" fmla="*/ 265992 w 1364418"/>
              <a:gd name="connsiteY13" fmla="*/ 6202459 h 6889521"/>
              <a:gd name="connsiteX14" fmla="*/ 264790 w 1364418"/>
              <a:gd name="connsiteY14" fmla="*/ 6153037 h 6889521"/>
              <a:gd name="connsiteX15" fmla="*/ 280205 w 1364418"/>
              <a:gd name="connsiteY15" fmla="*/ 6078132 h 6889521"/>
              <a:gd name="connsiteX16" fmla="*/ 267592 w 1364418"/>
              <a:gd name="connsiteY16" fmla="*/ 6028119 h 6889521"/>
              <a:gd name="connsiteX17" fmla="*/ 252821 w 1364418"/>
              <a:gd name="connsiteY17" fmla="*/ 5926735 h 6889521"/>
              <a:gd name="connsiteX18" fmla="*/ 302333 w 1364418"/>
              <a:gd name="connsiteY18" fmla="*/ 5712857 h 6889521"/>
              <a:gd name="connsiteX19" fmla="*/ 332131 w 1364418"/>
              <a:gd name="connsiteY19" fmla="*/ 5660491 h 6889521"/>
              <a:gd name="connsiteX20" fmla="*/ 341254 w 1364418"/>
              <a:gd name="connsiteY20" fmla="*/ 5563435 h 6889521"/>
              <a:gd name="connsiteX21" fmla="*/ 368130 w 1364418"/>
              <a:gd name="connsiteY21" fmla="*/ 5437125 h 6889521"/>
              <a:gd name="connsiteX22" fmla="*/ 381698 w 1364418"/>
              <a:gd name="connsiteY22" fmla="*/ 5396260 h 6889521"/>
              <a:gd name="connsiteX23" fmla="*/ 397679 w 1364418"/>
              <a:gd name="connsiteY23" fmla="*/ 5330009 h 6889521"/>
              <a:gd name="connsiteX24" fmla="*/ 431172 w 1364418"/>
              <a:gd name="connsiteY24" fmla="*/ 5273739 h 6889521"/>
              <a:gd name="connsiteX25" fmla="*/ 440771 w 1364418"/>
              <a:gd name="connsiteY25" fmla="*/ 5241779 h 6889521"/>
              <a:gd name="connsiteX26" fmla="*/ 451997 w 1364418"/>
              <a:gd name="connsiteY26" fmla="*/ 5225268 h 6889521"/>
              <a:gd name="connsiteX27" fmla="*/ 453017 w 1364418"/>
              <a:gd name="connsiteY27" fmla="*/ 5217684 h 6889521"/>
              <a:gd name="connsiteX28" fmla="*/ 460358 w 1364418"/>
              <a:gd name="connsiteY28" fmla="*/ 5193377 h 6889521"/>
              <a:gd name="connsiteX29" fmla="*/ 463661 w 1364418"/>
              <a:gd name="connsiteY29" fmla="*/ 5179288 h 6889521"/>
              <a:gd name="connsiteX30" fmla="*/ 464645 w 1364418"/>
              <a:gd name="connsiteY30" fmla="*/ 5173621 h 6889521"/>
              <a:gd name="connsiteX31" fmla="*/ 460279 w 1364418"/>
              <a:gd name="connsiteY31" fmla="*/ 5159961 h 6889521"/>
              <a:gd name="connsiteX32" fmla="*/ 466956 w 1364418"/>
              <a:gd name="connsiteY32" fmla="*/ 5144295 h 6889521"/>
              <a:gd name="connsiteX33" fmla="*/ 463889 w 1364418"/>
              <a:gd name="connsiteY33" fmla="*/ 5125185 h 6889521"/>
              <a:gd name="connsiteX34" fmla="*/ 470719 w 1364418"/>
              <a:gd name="connsiteY34" fmla="*/ 5121884 h 6889521"/>
              <a:gd name="connsiteX35" fmla="*/ 477755 w 1364418"/>
              <a:gd name="connsiteY35" fmla="*/ 5067850 h 6889521"/>
              <a:gd name="connsiteX36" fmla="*/ 480486 w 1364418"/>
              <a:gd name="connsiteY36" fmla="*/ 5060861 h 6889521"/>
              <a:gd name="connsiteX37" fmla="*/ 477190 w 1364418"/>
              <a:gd name="connsiteY37" fmla="*/ 5034192 h 6889521"/>
              <a:gd name="connsiteX38" fmla="*/ 478744 w 1364418"/>
              <a:gd name="connsiteY38" fmla="*/ 4993030 h 6889521"/>
              <a:gd name="connsiteX39" fmla="*/ 485653 w 1364418"/>
              <a:gd name="connsiteY39" fmla="*/ 4946844 h 6889521"/>
              <a:gd name="connsiteX40" fmla="*/ 481509 w 1364418"/>
              <a:gd name="connsiteY40" fmla="*/ 4932692 h 6889521"/>
              <a:gd name="connsiteX41" fmla="*/ 496912 w 1364418"/>
              <a:gd name="connsiteY41" fmla="*/ 4858827 h 6889521"/>
              <a:gd name="connsiteX42" fmla="*/ 502815 w 1364418"/>
              <a:gd name="connsiteY42" fmla="*/ 4821170 h 6889521"/>
              <a:gd name="connsiteX43" fmla="*/ 507548 w 1364418"/>
              <a:gd name="connsiteY43" fmla="*/ 4780965 h 6889521"/>
              <a:gd name="connsiteX44" fmla="*/ 508841 w 1364418"/>
              <a:gd name="connsiteY44" fmla="*/ 4750867 h 6889521"/>
              <a:gd name="connsiteX45" fmla="*/ 506648 w 1364418"/>
              <a:gd name="connsiteY45" fmla="*/ 4690749 h 6889521"/>
              <a:gd name="connsiteX46" fmla="*/ 502128 w 1364418"/>
              <a:gd name="connsiteY46" fmla="*/ 4584173 h 6889521"/>
              <a:gd name="connsiteX47" fmla="*/ 497211 w 1364418"/>
              <a:gd name="connsiteY47" fmla="*/ 4444346 h 6889521"/>
              <a:gd name="connsiteX48" fmla="*/ 493776 w 1364418"/>
              <a:gd name="connsiteY48" fmla="*/ 4375228 h 6889521"/>
              <a:gd name="connsiteX49" fmla="*/ 474429 w 1364418"/>
              <a:gd name="connsiteY49" fmla="*/ 4214165 h 6889521"/>
              <a:gd name="connsiteX50" fmla="*/ 478502 w 1364418"/>
              <a:gd name="connsiteY50" fmla="*/ 4090296 h 6889521"/>
              <a:gd name="connsiteX51" fmla="*/ 463758 w 1364418"/>
              <a:gd name="connsiteY51" fmla="*/ 4033999 h 6889521"/>
              <a:gd name="connsiteX52" fmla="*/ 464907 w 1364418"/>
              <a:gd name="connsiteY52" fmla="*/ 4031933 h 6889521"/>
              <a:gd name="connsiteX53" fmla="*/ 463483 w 1364418"/>
              <a:gd name="connsiteY53" fmla="*/ 4013953 h 6889521"/>
              <a:gd name="connsiteX54" fmla="*/ 449778 w 1364418"/>
              <a:gd name="connsiteY54" fmla="*/ 3974753 h 6889521"/>
              <a:gd name="connsiteX55" fmla="*/ 451376 w 1364418"/>
              <a:gd name="connsiteY55" fmla="*/ 3969950 h 6889521"/>
              <a:gd name="connsiteX56" fmla="*/ 444798 w 1364418"/>
              <a:gd name="connsiteY56" fmla="*/ 3933779 h 6889521"/>
              <a:gd name="connsiteX57" fmla="*/ 446129 w 1364418"/>
              <a:gd name="connsiteY57" fmla="*/ 3933093 h 6889521"/>
              <a:gd name="connsiteX58" fmla="*/ 450483 w 1364418"/>
              <a:gd name="connsiteY58" fmla="*/ 3922082 h 6889521"/>
              <a:gd name="connsiteX59" fmla="*/ 455561 w 1364418"/>
              <a:gd name="connsiteY59" fmla="*/ 3901461 h 6889521"/>
              <a:gd name="connsiteX60" fmla="*/ 478155 w 1364418"/>
              <a:gd name="connsiteY60" fmla="*/ 3813873 h 6889521"/>
              <a:gd name="connsiteX61" fmla="*/ 477580 w 1364418"/>
              <a:gd name="connsiteY61" fmla="*/ 3806161 h 6889521"/>
              <a:gd name="connsiteX62" fmla="*/ 477887 w 1364418"/>
              <a:gd name="connsiteY62" fmla="*/ 3805957 h 6889521"/>
              <a:gd name="connsiteX63" fmla="*/ 477914 w 1364418"/>
              <a:gd name="connsiteY63" fmla="*/ 3797724 h 6889521"/>
              <a:gd name="connsiteX64" fmla="*/ 476529 w 1364418"/>
              <a:gd name="connsiteY64" fmla="*/ 3792098 h 6889521"/>
              <a:gd name="connsiteX65" fmla="*/ 475413 w 1364418"/>
              <a:gd name="connsiteY65" fmla="*/ 3777135 h 6889521"/>
              <a:gd name="connsiteX66" fmla="*/ 477146 w 1364418"/>
              <a:gd name="connsiteY66" fmla="*/ 3771656 h 6889521"/>
              <a:gd name="connsiteX67" fmla="*/ 480889 w 1364418"/>
              <a:gd name="connsiteY67" fmla="*/ 3769007 h 6889521"/>
              <a:gd name="connsiteX68" fmla="*/ 480355 w 1364418"/>
              <a:gd name="connsiteY68" fmla="*/ 3767709 h 6889521"/>
              <a:gd name="connsiteX69" fmla="*/ 489051 w 1364418"/>
              <a:gd name="connsiteY69" fmla="*/ 3738082 h 6889521"/>
              <a:gd name="connsiteX70" fmla="*/ 496397 w 1364418"/>
              <a:gd name="connsiteY70" fmla="*/ 3673397 h 6889521"/>
              <a:gd name="connsiteX71" fmla="*/ 495693 w 1364418"/>
              <a:gd name="connsiteY71" fmla="*/ 3637109 h 6889521"/>
              <a:gd name="connsiteX72" fmla="*/ 499136 w 1364418"/>
              <a:gd name="connsiteY72" fmla="*/ 3536883 h 6889521"/>
              <a:gd name="connsiteX73" fmla="*/ 506674 w 1364418"/>
              <a:gd name="connsiteY73" fmla="*/ 3435652 h 6889521"/>
              <a:gd name="connsiteX74" fmla="*/ 508345 w 1364418"/>
              <a:gd name="connsiteY74" fmla="*/ 3307769 h 6889521"/>
              <a:gd name="connsiteX75" fmla="*/ 525908 w 1364418"/>
              <a:gd name="connsiteY75" fmla="*/ 3250522 h 6889521"/>
              <a:gd name="connsiteX76" fmla="*/ 526333 w 1364418"/>
              <a:gd name="connsiteY76" fmla="*/ 3229163 h 6889521"/>
              <a:gd name="connsiteX77" fmla="*/ 528156 w 1364418"/>
              <a:gd name="connsiteY77" fmla="*/ 3217217 h 6889521"/>
              <a:gd name="connsiteX78" fmla="*/ 514991 w 1364418"/>
              <a:gd name="connsiteY78" fmla="*/ 3183755 h 6889521"/>
              <a:gd name="connsiteX79" fmla="*/ 515492 w 1364418"/>
              <a:gd name="connsiteY79" fmla="*/ 3178642 h 6889521"/>
              <a:gd name="connsiteX80" fmla="*/ 503092 w 1364418"/>
              <a:gd name="connsiteY80" fmla="*/ 3158586 h 6889521"/>
              <a:gd name="connsiteX81" fmla="*/ 488277 w 1364418"/>
              <a:gd name="connsiteY81" fmla="*/ 3129034 h 6889521"/>
              <a:gd name="connsiteX82" fmla="*/ 488942 w 1364418"/>
              <a:gd name="connsiteY82" fmla="*/ 3126682 h 6889521"/>
              <a:gd name="connsiteX83" fmla="*/ 479810 w 1364418"/>
              <a:gd name="connsiteY83" fmla="*/ 3114519 h 6889521"/>
              <a:gd name="connsiteX84" fmla="*/ 466419 w 1364418"/>
              <a:gd name="connsiteY84" fmla="*/ 3106272 h 6889521"/>
              <a:gd name="connsiteX85" fmla="*/ 439149 w 1364418"/>
              <a:gd name="connsiteY85" fmla="*/ 2958185 h 6889521"/>
              <a:gd name="connsiteX86" fmla="*/ 381763 w 1364418"/>
              <a:gd name="connsiteY86" fmla="*/ 2762989 h 6889521"/>
              <a:gd name="connsiteX87" fmla="*/ 330681 w 1364418"/>
              <a:gd name="connsiteY87" fmla="*/ 2554718 h 6889521"/>
              <a:gd name="connsiteX88" fmla="*/ 310775 w 1364418"/>
              <a:gd name="connsiteY88" fmla="*/ 2485734 h 6889521"/>
              <a:gd name="connsiteX89" fmla="*/ 301498 w 1364418"/>
              <a:gd name="connsiteY89" fmla="*/ 2447068 h 6889521"/>
              <a:gd name="connsiteX90" fmla="*/ 288459 w 1364418"/>
              <a:gd name="connsiteY90" fmla="*/ 2425819 h 6889521"/>
              <a:gd name="connsiteX91" fmla="*/ 294458 w 1364418"/>
              <a:gd name="connsiteY91" fmla="*/ 2402874 h 6889521"/>
              <a:gd name="connsiteX92" fmla="*/ 297070 w 1364418"/>
              <a:gd name="connsiteY92" fmla="*/ 2381443 h 6889521"/>
              <a:gd name="connsiteX93" fmla="*/ 273399 w 1364418"/>
              <a:gd name="connsiteY93" fmla="*/ 2261920 h 6889521"/>
              <a:gd name="connsiteX94" fmla="*/ 263286 w 1364418"/>
              <a:gd name="connsiteY94" fmla="*/ 2195378 h 6889521"/>
              <a:gd name="connsiteX95" fmla="*/ 247503 w 1364418"/>
              <a:gd name="connsiteY95" fmla="*/ 2155135 h 6889521"/>
              <a:gd name="connsiteX96" fmla="*/ 244961 w 1364418"/>
              <a:gd name="connsiteY96" fmla="*/ 2118008 h 6889521"/>
              <a:gd name="connsiteX97" fmla="*/ 245954 w 1364418"/>
              <a:gd name="connsiteY97" fmla="*/ 2050531 h 6889521"/>
              <a:gd name="connsiteX98" fmla="*/ 237760 w 1364418"/>
              <a:gd name="connsiteY98" fmla="*/ 1963269 h 6889521"/>
              <a:gd name="connsiteX99" fmla="*/ 218938 w 1364418"/>
              <a:gd name="connsiteY99" fmla="*/ 1906352 h 6889521"/>
              <a:gd name="connsiteX100" fmla="*/ 195495 w 1364418"/>
              <a:gd name="connsiteY100" fmla="*/ 1861531 h 6889521"/>
              <a:gd name="connsiteX101" fmla="*/ 149294 w 1364418"/>
              <a:gd name="connsiteY101" fmla="*/ 1732919 h 6889521"/>
              <a:gd name="connsiteX102" fmla="*/ 121605 w 1364418"/>
              <a:gd name="connsiteY102" fmla="*/ 1663540 h 6889521"/>
              <a:gd name="connsiteX103" fmla="*/ 120731 w 1364418"/>
              <a:gd name="connsiteY103" fmla="*/ 1615777 h 6889521"/>
              <a:gd name="connsiteX104" fmla="*/ 101526 w 1364418"/>
              <a:gd name="connsiteY104" fmla="*/ 1563678 h 6889521"/>
              <a:gd name="connsiteX105" fmla="*/ 114606 w 1364418"/>
              <a:gd name="connsiteY105" fmla="*/ 1519474 h 6889521"/>
              <a:gd name="connsiteX106" fmla="*/ 107348 w 1364418"/>
              <a:gd name="connsiteY106" fmla="*/ 1477995 h 6889521"/>
              <a:gd name="connsiteX107" fmla="*/ 93433 w 1364418"/>
              <a:gd name="connsiteY107" fmla="*/ 1373769 h 6889521"/>
              <a:gd name="connsiteX108" fmla="*/ 101740 w 1364418"/>
              <a:gd name="connsiteY108" fmla="*/ 1307086 h 6889521"/>
              <a:gd name="connsiteX109" fmla="*/ 102928 w 1364418"/>
              <a:gd name="connsiteY109" fmla="*/ 1189033 h 6889521"/>
              <a:gd name="connsiteX110" fmla="*/ 107613 w 1364418"/>
              <a:gd name="connsiteY110" fmla="*/ 1168288 h 6889521"/>
              <a:gd name="connsiteX111" fmla="*/ 99895 w 1364418"/>
              <a:gd name="connsiteY111" fmla="*/ 1142577 h 6889521"/>
              <a:gd name="connsiteX112" fmla="*/ 89201 w 1364418"/>
              <a:gd name="connsiteY112" fmla="*/ 1088484 h 6889521"/>
              <a:gd name="connsiteX113" fmla="*/ 77937 w 1364418"/>
              <a:gd name="connsiteY113" fmla="*/ 1016103 h 6889521"/>
              <a:gd name="connsiteX114" fmla="*/ 79393 w 1364418"/>
              <a:gd name="connsiteY114" fmla="*/ 954054 h 6889521"/>
              <a:gd name="connsiteX115" fmla="*/ 90309 w 1364418"/>
              <a:gd name="connsiteY115" fmla="*/ 921368 h 6889521"/>
              <a:gd name="connsiteX116" fmla="*/ 74258 w 1364418"/>
              <a:gd name="connsiteY116" fmla="*/ 896999 h 6889521"/>
              <a:gd name="connsiteX117" fmla="*/ 43666 w 1364418"/>
              <a:gd name="connsiteY117" fmla="*/ 821517 h 6889521"/>
              <a:gd name="connsiteX118" fmla="*/ 22616 w 1364418"/>
              <a:gd name="connsiteY118" fmla="*/ 751353 h 6889521"/>
              <a:gd name="connsiteX119" fmla="*/ 22174 w 1364418"/>
              <a:gd name="connsiteY119" fmla="*/ 721230 h 6889521"/>
              <a:gd name="connsiteX120" fmla="*/ 7845 w 1364418"/>
              <a:gd name="connsiteY120" fmla="*/ 681659 h 6889521"/>
              <a:gd name="connsiteX121" fmla="*/ 31306 w 1364418"/>
              <a:gd name="connsiteY121" fmla="*/ 619315 h 6889521"/>
              <a:gd name="connsiteX122" fmla="*/ 15184 w 1364418"/>
              <a:gd name="connsiteY122" fmla="*/ 585934 h 6889521"/>
              <a:gd name="connsiteX123" fmla="*/ 22258 w 1364418"/>
              <a:gd name="connsiteY123" fmla="*/ 538948 h 6889521"/>
              <a:gd name="connsiteX124" fmla="*/ 26166 w 1364418"/>
              <a:gd name="connsiteY124" fmla="*/ 525163 h 6889521"/>
              <a:gd name="connsiteX125" fmla="*/ 52290 w 1364418"/>
              <a:gd name="connsiteY125" fmla="*/ 446567 h 6889521"/>
              <a:gd name="connsiteX126" fmla="*/ 51538 w 1364418"/>
              <a:gd name="connsiteY126" fmla="*/ 393828 h 6889521"/>
              <a:gd name="connsiteX127" fmla="*/ 51368 w 1364418"/>
              <a:gd name="connsiteY127" fmla="*/ 353137 h 6889521"/>
              <a:gd name="connsiteX128" fmla="*/ 55970 w 1364418"/>
              <a:gd name="connsiteY128" fmla="*/ 321428 h 6889521"/>
              <a:gd name="connsiteX129" fmla="*/ 57061 w 1364418"/>
              <a:gd name="connsiteY129" fmla="*/ 275771 h 6889521"/>
              <a:gd name="connsiteX130" fmla="*/ 74088 w 1364418"/>
              <a:gd name="connsiteY130" fmla="*/ 212860 h 6889521"/>
              <a:gd name="connsiteX131" fmla="*/ 65798 w 1364418"/>
              <a:gd name="connsiteY131" fmla="*/ 144983 h 6889521"/>
              <a:gd name="connsiteX132" fmla="*/ 78082 w 1364418"/>
              <a:gd name="connsiteY132" fmla="*/ 55288 h 6889521"/>
              <a:gd name="connsiteX133" fmla="*/ 37636 w 1364418"/>
              <a:gd name="connsiteY133" fmla="*/ 0 h 6889521"/>
              <a:gd name="connsiteX0" fmla="*/ 37636 w 1364418"/>
              <a:gd name="connsiteY0" fmla="*/ 0 h 6858000"/>
              <a:gd name="connsiteX1" fmla="*/ 1364418 w 1364418"/>
              <a:gd name="connsiteY1" fmla="*/ 0 h 6858000"/>
              <a:gd name="connsiteX2" fmla="*/ 1364418 w 1364418"/>
              <a:gd name="connsiteY2" fmla="*/ 6858000 h 6858000"/>
              <a:gd name="connsiteX3" fmla="*/ 101112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0956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40339 w 1364418"/>
              <a:gd name="connsiteY5" fmla="*/ 6711686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6686 w 1364418"/>
              <a:gd name="connsiteY6" fmla="*/ 6664994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39744 w 1364418"/>
              <a:gd name="connsiteY4" fmla="*/ 6777899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 name="connsiteX0" fmla="*/ 37636 w 1364418"/>
              <a:gd name="connsiteY0" fmla="*/ 0 h 6858000"/>
              <a:gd name="connsiteX1" fmla="*/ 1364418 w 1364418"/>
              <a:gd name="connsiteY1" fmla="*/ 0 h 6858000"/>
              <a:gd name="connsiteX2" fmla="*/ 1364418 w 1364418"/>
              <a:gd name="connsiteY2" fmla="*/ 6858000 h 6858000"/>
              <a:gd name="connsiteX3" fmla="*/ 245974 w 1364418"/>
              <a:gd name="connsiteY3" fmla="*/ 6857735 h 6858000"/>
              <a:gd name="connsiteX4" fmla="*/ 281996 w 1364418"/>
              <a:gd name="connsiteY4" fmla="*/ 6792972 h 6858000"/>
              <a:gd name="connsiteX5" fmla="*/ 264484 w 1364418"/>
              <a:gd name="connsiteY5" fmla="*/ 6716710 h 6858000"/>
              <a:gd name="connsiteX6" fmla="*/ 280651 w 1364418"/>
              <a:gd name="connsiteY6" fmla="*/ 6639873 h 6858000"/>
              <a:gd name="connsiteX7" fmla="*/ 339152 w 1364418"/>
              <a:gd name="connsiteY7" fmla="*/ 6471804 h 6858000"/>
              <a:gd name="connsiteX8" fmla="*/ 334570 w 1364418"/>
              <a:gd name="connsiteY8" fmla="*/ 6389835 h 6858000"/>
              <a:gd name="connsiteX9" fmla="*/ 317792 w 1364418"/>
              <a:gd name="connsiteY9" fmla="*/ 6324679 h 6858000"/>
              <a:gd name="connsiteX10" fmla="*/ 278227 w 1364418"/>
              <a:gd name="connsiteY10" fmla="*/ 6280046 h 6858000"/>
              <a:gd name="connsiteX11" fmla="*/ 288000 w 1364418"/>
              <a:gd name="connsiteY11" fmla="*/ 6252834 h 6858000"/>
              <a:gd name="connsiteX12" fmla="*/ 265992 w 1364418"/>
              <a:gd name="connsiteY12" fmla="*/ 6202459 h 6858000"/>
              <a:gd name="connsiteX13" fmla="*/ 264790 w 1364418"/>
              <a:gd name="connsiteY13" fmla="*/ 6153037 h 6858000"/>
              <a:gd name="connsiteX14" fmla="*/ 280205 w 1364418"/>
              <a:gd name="connsiteY14" fmla="*/ 6078132 h 6858000"/>
              <a:gd name="connsiteX15" fmla="*/ 267592 w 1364418"/>
              <a:gd name="connsiteY15" fmla="*/ 6028119 h 6858000"/>
              <a:gd name="connsiteX16" fmla="*/ 252821 w 1364418"/>
              <a:gd name="connsiteY16" fmla="*/ 5926735 h 6858000"/>
              <a:gd name="connsiteX17" fmla="*/ 302333 w 1364418"/>
              <a:gd name="connsiteY17" fmla="*/ 5712857 h 6858000"/>
              <a:gd name="connsiteX18" fmla="*/ 332131 w 1364418"/>
              <a:gd name="connsiteY18" fmla="*/ 5660491 h 6858000"/>
              <a:gd name="connsiteX19" fmla="*/ 341254 w 1364418"/>
              <a:gd name="connsiteY19" fmla="*/ 5563435 h 6858000"/>
              <a:gd name="connsiteX20" fmla="*/ 368130 w 1364418"/>
              <a:gd name="connsiteY20" fmla="*/ 5437125 h 6858000"/>
              <a:gd name="connsiteX21" fmla="*/ 381698 w 1364418"/>
              <a:gd name="connsiteY21" fmla="*/ 5396260 h 6858000"/>
              <a:gd name="connsiteX22" fmla="*/ 397679 w 1364418"/>
              <a:gd name="connsiteY22" fmla="*/ 5330009 h 6858000"/>
              <a:gd name="connsiteX23" fmla="*/ 431172 w 1364418"/>
              <a:gd name="connsiteY23" fmla="*/ 5273739 h 6858000"/>
              <a:gd name="connsiteX24" fmla="*/ 440771 w 1364418"/>
              <a:gd name="connsiteY24" fmla="*/ 5241779 h 6858000"/>
              <a:gd name="connsiteX25" fmla="*/ 451997 w 1364418"/>
              <a:gd name="connsiteY25" fmla="*/ 5225268 h 6858000"/>
              <a:gd name="connsiteX26" fmla="*/ 453017 w 1364418"/>
              <a:gd name="connsiteY26" fmla="*/ 5217684 h 6858000"/>
              <a:gd name="connsiteX27" fmla="*/ 460358 w 1364418"/>
              <a:gd name="connsiteY27" fmla="*/ 5193377 h 6858000"/>
              <a:gd name="connsiteX28" fmla="*/ 463661 w 1364418"/>
              <a:gd name="connsiteY28" fmla="*/ 5179288 h 6858000"/>
              <a:gd name="connsiteX29" fmla="*/ 464645 w 1364418"/>
              <a:gd name="connsiteY29" fmla="*/ 5173621 h 6858000"/>
              <a:gd name="connsiteX30" fmla="*/ 460279 w 1364418"/>
              <a:gd name="connsiteY30" fmla="*/ 5159961 h 6858000"/>
              <a:gd name="connsiteX31" fmla="*/ 466956 w 1364418"/>
              <a:gd name="connsiteY31" fmla="*/ 5144295 h 6858000"/>
              <a:gd name="connsiteX32" fmla="*/ 463889 w 1364418"/>
              <a:gd name="connsiteY32" fmla="*/ 5125185 h 6858000"/>
              <a:gd name="connsiteX33" fmla="*/ 470719 w 1364418"/>
              <a:gd name="connsiteY33" fmla="*/ 5121884 h 6858000"/>
              <a:gd name="connsiteX34" fmla="*/ 477755 w 1364418"/>
              <a:gd name="connsiteY34" fmla="*/ 5067850 h 6858000"/>
              <a:gd name="connsiteX35" fmla="*/ 480486 w 1364418"/>
              <a:gd name="connsiteY35" fmla="*/ 5060861 h 6858000"/>
              <a:gd name="connsiteX36" fmla="*/ 477190 w 1364418"/>
              <a:gd name="connsiteY36" fmla="*/ 5034192 h 6858000"/>
              <a:gd name="connsiteX37" fmla="*/ 478744 w 1364418"/>
              <a:gd name="connsiteY37" fmla="*/ 4993030 h 6858000"/>
              <a:gd name="connsiteX38" fmla="*/ 485653 w 1364418"/>
              <a:gd name="connsiteY38" fmla="*/ 4946844 h 6858000"/>
              <a:gd name="connsiteX39" fmla="*/ 481509 w 1364418"/>
              <a:gd name="connsiteY39" fmla="*/ 4932692 h 6858000"/>
              <a:gd name="connsiteX40" fmla="*/ 496912 w 1364418"/>
              <a:gd name="connsiteY40" fmla="*/ 4858827 h 6858000"/>
              <a:gd name="connsiteX41" fmla="*/ 502815 w 1364418"/>
              <a:gd name="connsiteY41" fmla="*/ 4821170 h 6858000"/>
              <a:gd name="connsiteX42" fmla="*/ 507548 w 1364418"/>
              <a:gd name="connsiteY42" fmla="*/ 4780965 h 6858000"/>
              <a:gd name="connsiteX43" fmla="*/ 508841 w 1364418"/>
              <a:gd name="connsiteY43" fmla="*/ 4750867 h 6858000"/>
              <a:gd name="connsiteX44" fmla="*/ 506648 w 1364418"/>
              <a:gd name="connsiteY44" fmla="*/ 4690749 h 6858000"/>
              <a:gd name="connsiteX45" fmla="*/ 502128 w 1364418"/>
              <a:gd name="connsiteY45" fmla="*/ 4584173 h 6858000"/>
              <a:gd name="connsiteX46" fmla="*/ 497211 w 1364418"/>
              <a:gd name="connsiteY46" fmla="*/ 4444346 h 6858000"/>
              <a:gd name="connsiteX47" fmla="*/ 493776 w 1364418"/>
              <a:gd name="connsiteY47" fmla="*/ 4375228 h 6858000"/>
              <a:gd name="connsiteX48" fmla="*/ 474429 w 1364418"/>
              <a:gd name="connsiteY48" fmla="*/ 4214165 h 6858000"/>
              <a:gd name="connsiteX49" fmla="*/ 478502 w 1364418"/>
              <a:gd name="connsiteY49" fmla="*/ 4090296 h 6858000"/>
              <a:gd name="connsiteX50" fmla="*/ 463758 w 1364418"/>
              <a:gd name="connsiteY50" fmla="*/ 4033999 h 6858000"/>
              <a:gd name="connsiteX51" fmla="*/ 464907 w 1364418"/>
              <a:gd name="connsiteY51" fmla="*/ 4031933 h 6858000"/>
              <a:gd name="connsiteX52" fmla="*/ 463483 w 1364418"/>
              <a:gd name="connsiteY52" fmla="*/ 4013953 h 6858000"/>
              <a:gd name="connsiteX53" fmla="*/ 449778 w 1364418"/>
              <a:gd name="connsiteY53" fmla="*/ 3974753 h 6858000"/>
              <a:gd name="connsiteX54" fmla="*/ 451376 w 1364418"/>
              <a:gd name="connsiteY54" fmla="*/ 3969950 h 6858000"/>
              <a:gd name="connsiteX55" fmla="*/ 444798 w 1364418"/>
              <a:gd name="connsiteY55" fmla="*/ 3933779 h 6858000"/>
              <a:gd name="connsiteX56" fmla="*/ 446129 w 1364418"/>
              <a:gd name="connsiteY56" fmla="*/ 3933093 h 6858000"/>
              <a:gd name="connsiteX57" fmla="*/ 450483 w 1364418"/>
              <a:gd name="connsiteY57" fmla="*/ 3922082 h 6858000"/>
              <a:gd name="connsiteX58" fmla="*/ 455561 w 1364418"/>
              <a:gd name="connsiteY58" fmla="*/ 3901461 h 6858000"/>
              <a:gd name="connsiteX59" fmla="*/ 478155 w 1364418"/>
              <a:gd name="connsiteY59" fmla="*/ 3813873 h 6858000"/>
              <a:gd name="connsiteX60" fmla="*/ 477580 w 1364418"/>
              <a:gd name="connsiteY60" fmla="*/ 3806161 h 6858000"/>
              <a:gd name="connsiteX61" fmla="*/ 477887 w 1364418"/>
              <a:gd name="connsiteY61" fmla="*/ 3805957 h 6858000"/>
              <a:gd name="connsiteX62" fmla="*/ 477914 w 1364418"/>
              <a:gd name="connsiteY62" fmla="*/ 3797724 h 6858000"/>
              <a:gd name="connsiteX63" fmla="*/ 476529 w 1364418"/>
              <a:gd name="connsiteY63" fmla="*/ 3792098 h 6858000"/>
              <a:gd name="connsiteX64" fmla="*/ 475413 w 1364418"/>
              <a:gd name="connsiteY64" fmla="*/ 3777135 h 6858000"/>
              <a:gd name="connsiteX65" fmla="*/ 477146 w 1364418"/>
              <a:gd name="connsiteY65" fmla="*/ 3771656 h 6858000"/>
              <a:gd name="connsiteX66" fmla="*/ 480889 w 1364418"/>
              <a:gd name="connsiteY66" fmla="*/ 3769007 h 6858000"/>
              <a:gd name="connsiteX67" fmla="*/ 480355 w 1364418"/>
              <a:gd name="connsiteY67" fmla="*/ 3767709 h 6858000"/>
              <a:gd name="connsiteX68" fmla="*/ 489051 w 1364418"/>
              <a:gd name="connsiteY68" fmla="*/ 3738082 h 6858000"/>
              <a:gd name="connsiteX69" fmla="*/ 496397 w 1364418"/>
              <a:gd name="connsiteY69" fmla="*/ 3673397 h 6858000"/>
              <a:gd name="connsiteX70" fmla="*/ 495693 w 1364418"/>
              <a:gd name="connsiteY70" fmla="*/ 3637109 h 6858000"/>
              <a:gd name="connsiteX71" fmla="*/ 499136 w 1364418"/>
              <a:gd name="connsiteY71" fmla="*/ 3536883 h 6858000"/>
              <a:gd name="connsiteX72" fmla="*/ 506674 w 1364418"/>
              <a:gd name="connsiteY72" fmla="*/ 3435652 h 6858000"/>
              <a:gd name="connsiteX73" fmla="*/ 508345 w 1364418"/>
              <a:gd name="connsiteY73" fmla="*/ 3307769 h 6858000"/>
              <a:gd name="connsiteX74" fmla="*/ 525908 w 1364418"/>
              <a:gd name="connsiteY74" fmla="*/ 3250522 h 6858000"/>
              <a:gd name="connsiteX75" fmla="*/ 526333 w 1364418"/>
              <a:gd name="connsiteY75" fmla="*/ 3229163 h 6858000"/>
              <a:gd name="connsiteX76" fmla="*/ 528156 w 1364418"/>
              <a:gd name="connsiteY76" fmla="*/ 3217217 h 6858000"/>
              <a:gd name="connsiteX77" fmla="*/ 514991 w 1364418"/>
              <a:gd name="connsiteY77" fmla="*/ 3183755 h 6858000"/>
              <a:gd name="connsiteX78" fmla="*/ 515492 w 1364418"/>
              <a:gd name="connsiteY78" fmla="*/ 3178642 h 6858000"/>
              <a:gd name="connsiteX79" fmla="*/ 503092 w 1364418"/>
              <a:gd name="connsiteY79" fmla="*/ 3158586 h 6858000"/>
              <a:gd name="connsiteX80" fmla="*/ 488277 w 1364418"/>
              <a:gd name="connsiteY80" fmla="*/ 3129034 h 6858000"/>
              <a:gd name="connsiteX81" fmla="*/ 488942 w 1364418"/>
              <a:gd name="connsiteY81" fmla="*/ 3126682 h 6858000"/>
              <a:gd name="connsiteX82" fmla="*/ 479810 w 1364418"/>
              <a:gd name="connsiteY82" fmla="*/ 3114519 h 6858000"/>
              <a:gd name="connsiteX83" fmla="*/ 466419 w 1364418"/>
              <a:gd name="connsiteY83" fmla="*/ 3106272 h 6858000"/>
              <a:gd name="connsiteX84" fmla="*/ 439149 w 1364418"/>
              <a:gd name="connsiteY84" fmla="*/ 2958185 h 6858000"/>
              <a:gd name="connsiteX85" fmla="*/ 381763 w 1364418"/>
              <a:gd name="connsiteY85" fmla="*/ 2762989 h 6858000"/>
              <a:gd name="connsiteX86" fmla="*/ 330681 w 1364418"/>
              <a:gd name="connsiteY86" fmla="*/ 2554718 h 6858000"/>
              <a:gd name="connsiteX87" fmla="*/ 310775 w 1364418"/>
              <a:gd name="connsiteY87" fmla="*/ 2485734 h 6858000"/>
              <a:gd name="connsiteX88" fmla="*/ 301498 w 1364418"/>
              <a:gd name="connsiteY88" fmla="*/ 2447068 h 6858000"/>
              <a:gd name="connsiteX89" fmla="*/ 288459 w 1364418"/>
              <a:gd name="connsiteY89" fmla="*/ 2425819 h 6858000"/>
              <a:gd name="connsiteX90" fmla="*/ 294458 w 1364418"/>
              <a:gd name="connsiteY90" fmla="*/ 2402874 h 6858000"/>
              <a:gd name="connsiteX91" fmla="*/ 297070 w 1364418"/>
              <a:gd name="connsiteY91" fmla="*/ 2381443 h 6858000"/>
              <a:gd name="connsiteX92" fmla="*/ 273399 w 1364418"/>
              <a:gd name="connsiteY92" fmla="*/ 2261920 h 6858000"/>
              <a:gd name="connsiteX93" fmla="*/ 263286 w 1364418"/>
              <a:gd name="connsiteY93" fmla="*/ 2195378 h 6858000"/>
              <a:gd name="connsiteX94" fmla="*/ 247503 w 1364418"/>
              <a:gd name="connsiteY94" fmla="*/ 2155135 h 6858000"/>
              <a:gd name="connsiteX95" fmla="*/ 244961 w 1364418"/>
              <a:gd name="connsiteY95" fmla="*/ 2118008 h 6858000"/>
              <a:gd name="connsiteX96" fmla="*/ 245954 w 1364418"/>
              <a:gd name="connsiteY96" fmla="*/ 2050531 h 6858000"/>
              <a:gd name="connsiteX97" fmla="*/ 237760 w 1364418"/>
              <a:gd name="connsiteY97" fmla="*/ 1963269 h 6858000"/>
              <a:gd name="connsiteX98" fmla="*/ 218938 w 1364418"/>
              <a:gd name="connsiteY98" fmla="*/ 1906352 h 6858000"/>
              <a:gd name="connsiteX99" fmla="*/ 195495 w 1364418"/>
              <a:gd name="connsiteY99" fmla="*/ 1861531 h 6858000"/>
              <a:gd name="connsiteX100" fmla="*/ 149294 w 1364418"/>
              <a:gd name="connsiteY100" fmla="*/ 1732919 h 6858000"/>
              <a:gd name="connsiteX101" fmla="*/ 121605 w 1364418"/>
              <a:gd name="connsiteY101" fmla="*/ 1663540 h 6858000"/>
              <a:gd name="connsiteX102" fmla="*/ 120731 w 1364418"/>
              <a:gd name="connsiteY102" fmla="*/ 1615777 h 6858000"/>
              <a:gd name="connsiteX103" fmla="*/ 101526 w 1364418"/>
              <a:gd name="connsiteY103" fmla="*/ 1563678 h 6858000"/>
              <a:gd name="connsiteX104" fmla="*/ 114606 w 1364418"/>
              <a:gd name="connsiteY104" fmla="*/ 1519474 h 6858000"/>
              <a:gd name="connsiteX105" fmla="*/ 107348 w 1364418"/>
              <a:gd name="connsiteY105" fmla="*/ 1477995 h 6858000"/>
              <a:gd name="connsiteX106" fmla="*/ 93433 w 1364418"/>
              <a:gd name="connsiteY106" fmla="*/ 1373769 h 6858000"/>
              <a:gd name="connsiteX107" fmla="*/ 101740 w 1364418"/>
              <a:gd name="connsiteY107" fmla="*/ 1307086 h 6858000"/>
              <a:gd name="connsiteX108" fmla="*/ 102928 w 1364418"/>
              <a:gd name="connsiteY108" fmla="*/ 1189033 h 6858000"/>
              <a:gd name="connsiteX109" fmla="*/ 107613 w 1364418"/>
              <a:gd name="connsiteY109" fmla="*/ 1168288 h 6858000"/>
              <a:gd name="connsiteX110" fmla="*/ 99895 w 1364418"/>
              <a:gd name="connsiteY110" fmla="*/ 1142577 h 6858000"/>
              <a:gd name="connsiteX111" fmla="*/ 89201 w 1364418"/>
              <a:gd name="connsiteY111" fmla="*/ 1088484 h 6858000"/>
              <a:gd name="connsiteX112" fmla="*/ 77937 w 1364418"/>
              <a:gd name="connsiteY112" fmla="*/ 1016103 h 6858000"/>
              <a:gd name="connsiteX113" fmla="*/ 79393 w 1364418"/>
              <a:gd name="connsiteY113" fmla="*/ 954054 h 6858000"/>
              <a:gd name="connsiteX114" fmla="*/ 90309 w 1364418"/>
              <a:gd name="connsiteY114" fmla="*/ 921368 h 6858000"/>
              <a:gd name="connsiteX115" fmla="*/ 74258 w 1364418"/>
              <a:gd name="connsiteY115" fmla="*/ 896999 h 6858000"/>
              <a:gd name="connsiteX116" fmla="*/ 43666 w 1364418"/>
              <a:gd name="connsiteY116" fmla="*/ 821517 h 6858000"/>
              <a:gd name="connsiteX117" fmla="*/ 22616 w 1364418"/>
              <a:gd name="connsiteY117" fmla="*/ 751353 h 6858000"/>
              <a:gd name="connsiteX118" fmla="*/ 22174 w 1364418"/>
              <a:gd name="connsiteY118" fmla="*/ 721230 h 6858000"/>
              <a:gd name="connsiteX119" fmla="*/ 7845 w 1364418"/>
              <a:gd name="connsiteY119" fmla="*/ 681659 h 6858000"/>
              <a:gd name="connsiteX120" fmla="*/ 31306 w 1364418"/>
              <a:gd name="connsiteY120" fmla="*/ 619315 h 6858000"/>
              <a:gd name="connsiteX121" fmla="*/ 15184 w 1364418"/>
              <a:gd name="connsiteY121" fmla="*/ 585934 h 6858000"/>
              <a:gd name="connsiteX122" fmla="*/ 22258 w 1364418"/>
              <a:gd name="connsiteY122" fmla="*/ 538948 h 6858000"/>
              <a:gd name="connsiteX123" fmla="*/ 26166 w 1364418"/>
              <a:gd name="connsiteY123" fmla="*/ 525163 h 6858000"/>
              <a:gd name="connsiteX124" fmla="*/ 52290 w 1364418"/>
              <a:gd name="connsiteY124" fmla="*/ 446567 h 6858000"/>
              <a:gd name="connsiteX125" fmla="*/ 51538 w 1364418"/>
              <a:gd name="connsiteY125" fmla="*/ 393828 h 6858000"/>
              <a:gd name="connsiteX126" fmla="*/ 51368 w 1364418"/>
              <a:gd name="connsiteY126" fmla="*/ 353137 h 6858000"/>
              <a:gd name="connsiteX127" fmla="*/ 55970 w 1364418"/>
              <a:gd name="connsiteY127" fmla="*/ 321428 h 6858000"/>
              <a:gd name="connsiteX128" fmla="*/ 57061 w 1364418"/>
              <a:gd name="connsiteY128" fmla="*/ 275771 h 6858000"/>
              <a:gd name="connsiteX129" fmla="*/ 74088 w 1364418"/>
              <a:gd name="connsiteY129" fmla="*/ 212860 h 6858000"/>
              <a:gd name="connsiteX130" fmla="*/ 65798 w 1364418"/>
              <a:gd name="connsiteY130" fmla="*/ 144983 h 6858000"/>
              <a:gd name="connsiteX131" fmla="*/ 78082 w 1364418"/>
              <a:gd name="connsiteY131" fmla="*/ 55288 h 6858000"/>
              <a:gd name="connsiteX132" fmla="*/ 37636 w 1364418"/>
              <a:gd name="connsiteY13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1364418" h="6858000">
                <a:moveTo>
                  <a:pt x="37636" y="0"/>
                </a:moveTo>
                <a:lnTo>
                  <a:pt x="1364418" y="0"/>
                </a:lnTo>
                <a:lnTo>
                  <a:pt x="1364418" y="6858000"/>
                </a:lnTo>
                <a:lnTo>
                  <a:pt x="245974" y="6857735"/>
                </a:lnTo>
                <a:cubicBezTo>
                  <a:pt x="246649" y="6829312"/>
                  <a:pt x="258792" y="6817314"/>
                  <a:pt x="281996" y="6792972"/>
                </a:cubicBezTo>
                <a:cubicBezTo>
                  <a:pt x="288036" y="6763449"/>
                  <a:pt x="261498" y="6738121"/>
                  <a:pt x="264484" y="6716710"/>
                </a:cubicBezTo>
                <a:cubicBezTo>
                  <a:pt x="264597" y="6714739"/>
                  <a:pt x="280538" y="6641844"/>
                  <a:pt x="280651" y="6639873"/>
                </a:cubicBezTo>
                <a:cubicBezTo>
                  <a:pt x="296114" y="6596543"/>
                  <a:pt x="335196" y="6519339"/>
                  <a:pt x="339152" y="6471804"/>
                </a:cubicBezTo>
                <a:lnTo>
                  <a:pt x="334570" y="6389835"/>
                </a:lnTo>
                <a:cubicBezTo>
                  <a:pt x="334613" y="6357588"/>
                  <a:pt x="338883" y="6333072"/>
                  <a:pt x="317792" y="6324679"/>
                </a:cubicBezTo>
                <a:cubicBezTo>
                  <a:pt x="308402" y="6306381"/>
                  <a:pt x="279168" y="6293695"/>
                  <a:pt x="278227" y="6280046"/>
                </a:cubicBezTo>
                <a:cubicBezTo>
                  <a:pt x="281050" y="6269969"/>
                  <a:pt x="290039" y="6265765"/>
                  <a:pt x="288000" y="6252834"/>
                </a:cubicBezTo>
                <a:lnTo>
                  <a:pt x="265992" y="6202459"/>
                </a:lnTo>
                <a:cubicBezTo>
                  <a:pt x="264772" y="6196814"/>
                  <a:pt x="268092" y="6158095"/>
                  <a:pt x="264790" y="6153037"/>
                </a:cubicBezTo>
                <a:cubicBezTo>
                  <a:pt x="302335" y="6114354"/>
                  <a:pt x="260378" y="6128837"/>
                  <a:pt x="280205" y="6078132"/>
                </a:cubicBezTo>
                <a:cubicBezTo>
                  <a:pt x="283657" y="6049622"/>
                  <a:pt x="275724" y="6059673"/>
                  <a:pt x="267592" y="6028119"/>
                </a:cubicBezTo>
                <a:cubicBezTo>
                  <a:pt x="277113" y="5988572"/>
                  <a:pt x="234727" y="5976018"/>
                  <a:pt x="252821" y="5926735"/>
                </a:cubicBezTo>
                <a:cubicBezTo>
                  <a:pt x="290324" y="5823532"/>
                  <a:pt x="288016" y="5757776"/>
                  <a:pt x="302333" y="5712857"/>
                </a:cubicBezTo>
                <a:cubicBezTo>
                  <a:pt x="310258" y="5688518"/>
                  <a:pt x="328236" y="5675288"/>
                  <a:pt x="332131" y="5660491"/>
                </a:cubicBezTo>
                <a:cubicBezTo>
                  <a:pt x="345782" y="5622696"/>
                  <a:pt x="344964" y="5595787"/>
                  <a:pt x="341254" y="5563435"/>
                </a:cubicBezTo>
                <a:cubicBezTo>
                  <a:pt x="335745" y="5537661"/>
                  <a:pt x="359171" y="5479228"/>
                  <a:pt x="368130" y="5437125"/>
                </a:cubicBezTo>
                <a:cubicBezTo>
                  <a:pt x="379868" y="5399640"/>
                  <a:pt x="373836" y="5420657"/>
                  <a:pt x="381698" y="5396260"/>
                </a:cubicBezTo>
                <a:cubicBezTo>
                  <a:pt x="395995" y="5391935"/>
                  <a:pt x="389433" y="5350429"/>
                  <a:pt x="397679" y="5330009"/>
                </a:cubicBezTo>
                <a:cubicBezTo>
                  <a:pt x="405925" y="5309589"/>
                  <a:pt x="420210" y="5291626"/>
                  <a:pt x="431172" y="5273739"/>
                </a:cubicBezTo>
                <a:cubicBezTo>
                  <a:pt x="426568" y="5263245"/>
                  <a:pt x="432286" y="5253790"/>
                  <a:pt x="440771" y="5241779"/>
                </a:cubicBezTo>
                <a:lnTo>
                  <a:pt x="451997" y="5225268"/>
                </a:lnTo>
                <a:lnTo>
                  <a:pt x="453017" y="5217684"/>
                </a:lnTo>
                <a:cubicBezTo>
                  <a:pt x="455252" y="5208685"/>
                  <a:pt x="458044" y="5200600"/>
                  <a:pt x="460358" y="5193377"/>
                </a:cubicBezTo>
                <a:lnTo>
                  <a:pt x="463661" y="5179288"/>
                </a:lnTo>
                <a:lnTo>
                  <a:pt x="464645" y="5173621"/>
                </a:lnTo>
                <a:lnTo>
                  <a:pt x="460279" y="5159961"/>
                </a:lnTo>
                <a:lnTo>
                  <a:pt x="466956" y="5144295"/>
                </a:lnTo>
                <a:lnTo>
                  <a:pt x="463889" y="5125185"/>
                </a:lnTo>
                <a:cubicBezTo>
                  <a:pt x="466252" y="5124475"/>
                  <a:pt x="468554" y="5123363"/>
                  <a:pt x="470719" y="5121884"/>
                </a:cubicBezTo>
                <a:lnTo>
                  <a:pt x="477755" y="5067850"/>
                </a:lnTo>
                <a:lnTo>
                  <a:pt x="480486" y="5060861"/>
                </a:lnTo>
                <a:lnTo>
                  <a:pt x="477190" y="5034192"/>
                </a:lnTo>
                <a:cubicBezTo>
                  <a:pt x="476699" y="5019824"/>
                  <a:pt x="477403" y="5006180"/>
                  <a:pt x="478744" y="4993030"/>
                </a:cubicBezTo>
                <a:lnTo>
                  <a:pt x="485653" y="4946844"/>
                </a:lnTo>
                <a:lnTo>
                  <a:pt x="481509" y="4932692"/>
                </a:lnTo>
                <a:cubicBezTo>
                  <a:pt x="481214" y="4911802"/>
                  <a:pt x="495319" y="4880686"/>
                  <a:pt x="496912" y="4858827"/>
                </a:cubicBezTo>
                <a:lnTo>
                  <a:pt x="502815" y="4821170"/>
                </a:lnTo>
                <a:lnTo>
                  <a:pt x="507548" y="4780965"/>
                </a:lnTo>
                <a:lnTo>
                  <a:pt x="508841" y="4750867"/>
                </a:lnTo>
                <a:lnTo>
                  <a:pt x="506648" y="4690749"/>
                </a:lnTo>
                <a:cubicBezTo>
                  <a:pt x="512729" y="4654213"/>
                  <a:pt x="491337" y="4623546"/>
                  <a:pt x="502128" y="4584173"/>
                </a:cubicBezTo>
                <a:cubicBezTo>
                  <a:pt x="488693" y="4519562"/>
                  <a:pt x="492047" y="4501522"/>
                  <a:pt x="497211" y="4444346"/>
                </a:cubicBezTo>
                <a:cubicBezTo>
                  <a:pt x="511033" y="4454946"/>
                  <a:pt x="497584" y="4394050"/>
                  <a:pt x="493776" y="4375228"/>
                </a:cubicBezTo>
                <a:cubicBezTo>
                  <a:pt x="491426" y="4334791"/>
                  <a:pt x="480594" y="4270639"/>
                  <a:pt x="474429" y="4214165"/>
                </a:cubicBezTo>
                <a:cubicBezTo>
                  <a:pt x="465297" y="4170832"/>
                  <a:pt x="480280" y="4120324"/>
                  <a:pt x="478502" y="4090296"/>
                </a:cubicBezTo>
                <a:lnTo>
                  <a:pt x="463758" y="4033999"/>
                </a:lnTo>
                <a:lnTo>
                  <a:pt x="464907" y="4031933"/>
                </a:lnTo>
                <a:cubicBezTo>
                  <a:pt x="467040" y="4022997"/>
                  <a:pt x="465967" y="4017669"/>
                  <a:pt x="463483" y="4013953"/>
                </a:cubicBezTo>
                <a:lnTo>
                  <a:pt x="449778" y="3974753"/>
                </a:lnTo>
                <a:lnTo>
                  <a:pt x="451376" y="3969950"/>
                </a:lnTo>
                <a:lnTo>
                  <a:pt x="444798" y="3933779"/>
                </a:lnTo>
                <a:lnTo>
                  <a:pt x="446129" y="3933093"/>
                </a:lnTo>
                <a:cubicBezTo>
                  <a:pt x="448961" y="3930731"/>
                  <a:pt x="450769" y="3927433"/>
                  <a:pt x="450483" y="3922082"/>
                </a:cubicBezTo>
                <a:cubicBezTo>
                  <a:pt x="471740" y="3927556"/>
                  <a:pt x="458283" y="3917724"/>
                  <a:pt x="455561" y="3901461"/>
                </a:cubicBezTo>
                <a:cubicBezTo>
                  <a:pt x="460173" y="3883426"/>
                  <a:pt x="474485" y="3829756"/>
                  <a:pt x="478155" y="3813873"/>
                </a:cubicBezTo>
                <a:cubicBezTo>
                  <a:pt x="477963" y="3811302"/>
                  <a:pt x="477772" y="3808732"/>
                  <a:pt x="477580" y="3806161"/>
                </a:cubicBezTo>
                <a:lnTo>
                  <a:pt x="477887" y="3805957"/>
                </a:lnTo>
                <a:cubicBezTo>
                  <a:pt x="478443" y="3804175"/>
                  <a:pt x="478509" y="3801600"/>
                  <a:pt x="477914" y="3797724"/>
                </a:cubicBezTo>
                <a:lnTo>
                  <a:pt x="476529" y="3792098"/>
                </a:lnTo>
                <a:lnTo>
                  <a:pt x="475413" y="3777135"/>
                </a:lnTo>
                <a:lnTo>
                  <a:pt x="477146" y="3771656"/>
                </a:lnTo>
                <a:lnTo>
                  <a:pt x="480889" y="3769007"/>
                </a:lnTo>
                <a:lnTo>
                  <a:pt x="480355" y="3767709"/>
                </a:lnTo>
                <a:cubicBezTo>
                  <a:pt x="472854" y="3758603"/>
                  <a:pt x="462858" y="3757457"/>
                  <a:pt x="489051" y="3738082"/>
                </a:cubicBezTo>
                <a:cubicBezTo>
                  <a:pt x="476420" y="3716230"/>
                  <a:pt x="492614" y="3707883"/>
                  <a:pt x="496397" y="3673397"/>
                </a:cubicBezTo>
                <a:cubicBezTo>
                  <a:pt x="485059" y="3661788"/>
                  <a:pt x="488117" y="3649813"/>
                  <a:pt x="495693" y="3637109"/>
                </a:cubicBezTo>
                <a:cubicBezTo>
                  <a:pt x="488827" y="3605834"/>
                  <a:pt x="498565" y="3573837"/>
                  <a:pt x="499136" y="3536883"/>
                </a:cubicBezTo>
                <a:cubicBezTo>
                  <a:pt x="483096" y="3500539"/>
                  <a:pt x="506170" y="3475121"/>
                  <a:pt x="506674" y="3435652"/>
                </a:cubicBezTo>
                <a:cubicBezTo>
                  <a:pt x="508209" y="3397466"/>
                  <a:pt x="505139" y="3338624"/>
                  <a:pt x="508345" y="3307769"/>
                </a:cubicBezTo>
                <a:cubicBezTo>
                  <a:pt x="522826" y="3292381"/>
                  <a:pt x="493343" y="3256540"/>
                  <a:pt x="525908" y="3250522"/>
                </a:cubicBezTo>
                <a:cubicBezTo>
                  <a:pt x="519705" y="3235893"/>
                  <a:pt x="504475" y="3230937"/>
                  <a:pt x="526333" y="3229163"/>
                </a:cubicBezTo>
                <a:cubicBezTo>
                  <a:pt x="524884" y="3224149"/>
                  <a:pt x="525919" y="3220404"/>
                  <a:pt x="528156" y="3217217"/>
                </a:cubicBezTo>
                <a:lnTo>
                  <a:pt x="514991" y="3183755"/>
                </a:lnTo>
                <a:lnTo>
                  <a:pt x="515492" y="3178642"/>
                </a:lnTo>
                <a:lnTo>
                  <a:pt x="503092" y="3158586"/>
                </a:lnTo>
                <a:lnTo>
                  <a:pt x="488277" y="3129034"/>
                </a:lnTo>
                <a:lnTo>
                  <a:pt x="488942" y="3126682"/>
                </a:lnTo>
                <a:lnTo>
                  <a:pt x="479810" y="3114519"/>
                </a:lnTo>
                <a:cubicBezTo>
                  <a:pt x="476044" y="3110886"/>
                  <a:pt x="471657" y="3108020"/>
                  <a:pt x="466419" y="3106272"/>
                </a:cubicBezTo>
                <a:cubicBezTo>
                  <a:pt x="479357" y="3049949"/>
                  <a:pt x="446991" y="3011906"/>
                  <a:pt x="439149" y="2958185"/>
                </a:cubicBezTo>
                <a:cubicBezTo>
                  <a:pt x="423473" y="2895670"/>
                  <a:pt x="402616" y="2832884"/>
                  <a:pt x="381763" y="2762989"/>
                </a:cubicBezTo>
                <a:cubicBezTo>
                  <a:pt x="340504" y="2718141"/>
                  <a:pt x="357875" y="2611979"/>
                  <a:pt x="330681" y="2554718"/>
                </a:cubicBezTo>
                <a:cubicBezTo>
                  <a:pt x="354561" y="2510384"/>
                  <a:pt x="312857" y="2522616"/>
                  <a:pt x="310775" y="2485734"/>
                </a:cubicBezTo>
                <a:cubicBezTo>
                  <a:pt x="283880" y="2505125"/>
                  <a:pt x="334754" y="2437857"/>
                  <a:pt x="301498" y="2447068"/>
                </a:cubicBezTo>
                <a:cubicBezTo>
                  <a:pt x="302171" y="2440064"/>
                  <a:pt x="286502" y="2432988"/>
                  <a:pt x="288459" y="2425819"/>
                </a:cubicBezTo>
                <a:lnTo>
                  <a:pt x="294458" y="2402874"/>
                </a:lnTo>
                <a:lnTo>
                  <a:pt x="297070" y="2381443"/>
                </a:lnTo>
                <a:cubicBezTo>
                  <a:pt x="291389" y="2355877"/>
                  <a:pt x="281925" y="2295004"/>
                  <a:pt x="273399" y="2261920"/>
                </a:cubicBezTo>
                <a:cubicBezTo>
                  <a:pt x="264489" y="2250852"/>
                  <a:pt x="256407" y="2208397"/>
                  <a:pt x="263286" y="2195378"/>
                </a:cubicBezTo>
                <a:cubicBezTo>
                  <a:pt x="262597" y="2185499"/>
                  <a:pt x="238753" y="2164596"/>
                  <a:pt x="247503" y="2155135"/>
                </a:cubicBezTo>
                <a:cubicBezTo>
                  <a:pt x="257474" y="2141929"/>
                  <a:pt x="229406" y="2121310"/>
                  <a:pt x="244961" y="2118008"/>
                </a:cubicBezTo>
                <a:cubicBezTo>
                  <a:pt x="225493" y="2103116"/>
                  <a:pt x="245373" y="2072196"/>
                  <a:pt x="245954" y="2050531"/>
                </a:cubicBezTo>
                <a:cubicBezTo>
                  <a:pt x="228015" y="2040209"/>
                  <a:pt x="246924" y="2004931"/>
                  <a:pt x="237760" y="1963269"/>
                </a:cubicBezTo>
                <a:cubicBezTo>
                  <a:pt x="217314" y="1952304"/>
                  <a:pt x="249162" y="1930958"/>
                  <a:pt x="218938" y="1906352"/>
                </a:cubicBezTo>
                <a:cubicBezTo>
                  <a:pt x="211894" y="1889396"/>
                  <a:pt x="204207" y="1891128"/>
                  <a:pt x="195495" y="1861531"/>
                </a:cubicBezTo>
                <a:cubicBezTo>
                  <a:pt x="152756" y="1820122"/>
                  <a:pt x="167197" y="1775736"/>
                  <a:pt x="149294" y="1732919"/>
                </a:cubicBezTo>
                <a:cubicBezTo>
                  <a:pt x="132272" y="1683226"/>
                  <a:pt x="131129" y="1708347"/>
                  <a:pt x="121605" y="1663540"/>
                </a:cubicBezTo>
                <a:cubicBezTo>
                  <a:pt x="131383" y="1652207"/>
                  <a:pt x="129824" y="1627305"/>
                  <a:pt x="120731" y="1615777"/>
                </a:cubicBezTo>
                <a:cubicBezTo>
                  <a:pt x="113324" y="1591298"/>
                  <a:pt x="125561" y="1582061"/>
                  <a:pt x="101526" y="1563678"/>
                </a:cubicBezTo>
                <a:cubicBezTo>
                  <a:pt x="118336" y="1562186"/>
                  <a:pt x="95368" y="1514217"/>
                  <a:pt x="114606" y="1519474"/>
                </a:cubicBezTo>
                <a:cubicBezTo>
                  <a:pt x="124662" y="1497831"/>
                  <a:pt x="99126" y="1498809"/>
                  <a:pt x="107348" y="1477995"/>
                </a:cubicBezTo>
                <a:cubicBezTo>
                  <a:pt x="102372" y="1450946"/>
                  <a:pt x="98082" y="1395585"/>
                  <a:pt x="93433" y="1373769"/>
                </a:cubicBezTo>
                <a:lnTo>
                  <a:pt x="101740" y="1307086"/>
                </a:lnTo>
                <a:cubicBezTo>
                  <a:pt x="61518" y="1238798"/>
                  <a:pt x="128597" y="1302829"/>
                  <a:pt x="102928" y="1189033"/>
                </a:cubicBezTo>
                <a:cubicBezTo>
                  <a:pt x="96991" y="1183619"/>
                  <a:pt x="100433" y="1168361"/>
                  <a:pt x="107613" y="1168288"/>
                </a:cubicBezTo>
                <a:cubicBezTo>
                  <a:pt x="104521" y="1161401"/>
                  <a:pt x="88898" y="1146763"/>
                  <a:pt x="99895" y="1142577"/>
                </a:cubicBezTo>
                <a:cubicBezTo>
                  <a:pt x="98248" y="1123927"/>
                  <a:pt x="94639" y="1105753"/>
                  <a:pt x="89201" y="1088484"/>
                </a:cubicBezTo>
                <a:lnTo>
                  <a:pt x="77937" y="1016103"/>
                </a:lnTo>
                <a:cubicBezTo>
                  <a:pt x="78422" y="988163"/>
                  <a:pt x="78908" y="981994"/>
                  <a:pt x="79393" y="954054"/>
                </a:cubicBezTo>
                <a:cubicBezTo>
                  <a:pt x="74607" y="950500"/>
                  <a:pt x="84928" y="922140"/>
                  <a:pt x="90309" y="921368"/>
                </a:cubicBezTo>
                <a:cubicBezTo>
                  <a:pt x="87566" y="916400"/>
                  <a:pt x="66268" y="901306"/>
                  <a:pt x="74258" y="896999"/>
                </a:cubicBezTo>
                <a:cubicBezTo>
                  <a:pt x="69492" y="868759"/>
                  <a:pt x="58957" y="842759"/>
                  <a:pt x="43666" y="821517"/>
                </a:cubicBezTo>
                <a:cubicBezTo>
                  <a:pt x="35059" y="797243"/>
                  <a:pt x="27646" y="764612"/>
                  <a:pt x="22616" y="751353"/>
                </a:cubicBezTo>
                <a:cubicBezTo>
                  <a:pt x="22469" y="741312"/>
                  <a:pt x="22321" y="731271"/>
                  <a:pt x="22174" y="721230"/>
                </a:cubicBezTo>
                <a:lnTo>
                  <a:pt x="7845" y="681659"/>
                </a:lnTo>
                <a:cubicBezTo>
                  <a:pt x="-21513" y="678654"/>
                  <a:pt x="41748" y="630810"/>
                  <a:pt x="31306" y="619315"/>
                </a:cubicBezTo>
                <a:cubicBezTo>
                  <a:pt x="37997" y="611016"/>
                  <a:pt x="17724" y="592108"/>
                  <a:pt x="15184" y="585934"/>
                </a:cubicBezTo>
                <a:cubicBezTo>
                  <a:pt x="14724" y="571597"/>
                  <a:pt x="22718" y="553285"/>
                  <a:pt x="22258" y="538948"/>
                </a:cubicBezTo>
                <a:cubicBezTo>
                  <a:pt x="22152" y="531703"/>
                  <a:pt x="26272" y="532408"/>
                  <a:pt x="26166" y="525163"/>
                </a:cubicBezTo>
                <a:cubicBezTo>
                  <a:pt x="28507" y="511668"/>
                  <a:pt x="56166" y="464433"/>
                  <a:pt x="52290" y="446567"/>
                </a:cubicBezTo>
                <a:cubicBezTo>
                  <a:pt x="47300" y="425186"/>
                  <a:pt x="52062" y="408582"/>
                  <a:pt x="51538" y="393828"/>
                </a:cubicBezTo>
                <a:cubicBezTo>
                  <a:pt x="51481" y="380264"/>
                  <a:pt x="51425" y="366701"/>
                  <a:pt x="51368" y="353137"/>
                </a:cubicBezTo>
                <a:cubicBezTo>
                  <a:pt x="50053" y="345863"/>
                  <a:pt x="61696" y="333814"/>
                  <a:pt x="55970" y="321428"/>
                </a:cubicBezTo>
                <a:cubicBezTo>
                  <a:pt x="56334" y="306209"/>
                  <a:pt x="56697" y="290990"/>
                  <a:pt x="57061" y="275771"/>
                </a:cubicBezTo>
                <a:cubicBezTo>
                  <a:pt x="46146" y="254441"/>
                  <a:pt x="87623" y="243671"/>
                  <a:pt x="74088" y="212860"/>
                </a:cubicBezTo>
                <a:cubicBezTo>
                  <a:pt x="92367" y="188146"/>
                  <a:pt x="68261" y="179672"/>
                  <a:pt x="65798" y="144983"/>
                </a:cubicBezTo>
                <a:cubicBezTo>
                  <a:pt x="52661" y="119338"/>
                  <a:pt x="79134" y="90517"/>
                  <a:pt x="78082" y="55288"/>
                </a:cubicBezTo>
                <a:lnTo>
                  <a:pt x="37636"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9714695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47286</TotalTime>
  <Words>7841</Words>
  <Application>Microsoft Office PowerPoint</Application>
  <PresentationFormat>Widescreen</PresentationFormat>
  <Paragraphs>401</Paragraphs>
  <Slides>68</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68</vt:i4>
      </vt:variant>
    </vt:vector>
  </HeadingPairs>
  <TitlesOfParts>
    <vt:vector size="79" baseType="lpstr">
      <vt:lpstr>-apple-system</vt:lpstr>
      <vt:lpstr>Arial</vt:lpstr>
      <vt:lpstr>Calibri</vt:lpstr>
      <vt:lpstr>Calibri Light</vt:lpstr>
      <vt:lpstr>Georgia</vt:lpstr>
      <vt:lpstr>IBM Plex Sans</vt:lpstr>
      <vt:lpstr>Open Sans</vt:lpstr>
      <vt:lpstr>openSans</vt:lpstr>
      <vt:lpstr>Roboto</vt:lpstr>
      <vt:lpstr>Verdana</vt:lpstr>
      <vt:lpstr>Office Theme</vt:lpstr>
      <vt:lpstr>Technological Drivers for Cloud Computing</vt:lpstr>
      <vt:lpstr>Introduction</vt:lpstr>
      <vt:lpstr>What is SOA</vt:lpstr>
      <vt:lpstr>SOA(Cont..)</vt:lpstr>
      <vt:lpstr>SOA(Cont..)</vt:lpstr>
      <vt:lpstr>Internal Structure of SOA</vt:lpstr>
      <vt:lpstr>Cont…</vt:lpstr>
      <vt:lpstr>Benefits of SOA</vt:lpstr>
      <vt:lpstr>The Various Benefits of SOA</vt:lpstr>
      <vt:lpstr>The Various Benefits of SOA</vt:lpstr>
      <vt:lpstr>The Various Benefits of SOA(Cont..)</vt:lpstr>
      <vt:lpstr>Technologies Used by SOA</vt:lpstr>
      <vt:lpstr>Web Services (Cont…)</vt:lpstr>
      <vt:lpstr>Technologies used by Web Services/SOA</vt:lpstr>
      <vt:lpstr>SOAP (cont…)</vt:lpstr>
      <vt:lpstr>Technologies used by Web Services/SOA</vt:lpstr>
      <vt:lpstr>Technologies used by Web Services/SOA</vt:lpstr>
      <vt:lpstr>How SOA Meets Cloud Computing</vt:lpstr>
      <vt:lpstr>How SOA Meets Cloud Computing (Cont..)</vt:lpstr>
      <vt:lpstr>Virtualization</vt:lpstr>
      <vt:lpstr>History of Virtualization</vt:lpstr>
      <vt:lpstr>Virtualization (Cont..)</vt:lpstr>
      <vt:lpstr>Reasons of Virtualization</vt:lpstr>
      <vt:lpstr>Reasons of  Virtualization(Cont…)</vt:lpstr>
      <vt:lpstr>Reasons of  Virtualization(Cont…)</vt:lpstr>
      <vt:lpstr>Reasons of  Virtualization(Cont…)</vt:lpstr>
      <vt:lpstr>Reasons of  Virtualization(Cont…)</vt:lpstr>
      <vt:lpstr>Components of Virtualized Environment</vt:lpstr>
      <vt:lpstr>Cont..</vt:lpstr>
      <vt:lpstr>PowerPoint Presentation</vt:lpstr>
      <vt:lpstr>Types of hypervisors</vt:lpstr>
      <vt:lpstr>PowerPoint Presentation</vt:lpstr>
      <vt:lpstr>Characteristics of Virtualized Environment</vt:lpstr>
      <vt:lpstr>Characteristics of Virtualized Environment(Cont..)</vt:lpstr>
      <vt:lpstr>Increased Security  (Advantage of Virtualization)</vt:lpstr>
      <vt:lpstr>Managed execution (Advantage of Virtualization)</vt:lpstr>
      <vt:lpstr>Managed execution (Cont..)</vt:lpstr>
      <vt:lpstr>Managed execution (Cont..)</vt:lpstr>
      <vt:lpstr>Managed execution (Cont..)</vt:lpstr>
      <vt:lpstr>Portability (Advantage of Virtualization)</vt:lpstr>
      <vt:lpstr>Taxonomy of virtualization techniques</vt:lpstr>
      <vt:lpstr>PowerPoint Presentation</vt:lpstr>
      <vt:lpstr>Execution Virtualization</vt:lpstr>
      <vt:lpstr>Machine reference model for Virtualization</vt:lpstr>
      <vt:lpstr>Machine reference model for Execution Virtualization</vt:lpstr>
      <vt:lpstr>Machine reference model (Cont..)</vt:lpstr>
      <vt:lpstr>Machine reference model (Cont..)</vt:lpstr>
      <vt:lpstr>Machine reference model (Cont..)</vt:lpstr>
      <vt:lpstr>Machine reference model (Cont..)</vt:lpstr>
      <vt:lpstr>Hardware-level virtualization</vt:lpstr>
      <vt:lpstr>PowerPoint Presentation</vt:lpstr>
      <vt:lpstr>Hypervisors</vt:lpstr>
      <vt:lpstr>Hypervisors (Cont..)</vt:lpstr>
      <vt:lpstr>PowerPoint Presentation</vt:lpstr>
      <vt:lpstr>Organization of VMM</vt:lpstr>
      <vt:lpstr>Criteria Required to be a VMM</vt:lpstr>
      <vt:lpstr>H/W Virtualization Techniques</vt:lpstr>
      <vt:lpstr>H/W Virtualization Techniques</vt:lpstr>
      <vt:lpstr>PowerPoint Presentation</vt:lpstr>
      <vt:lpstr>Example </vt:lpstr>
      <vt:lpstr>Programming language-level virtualization</vt:lpstr>
      <vt:lpstr>Programming language-level virtualization(Cont..)</vt:lpstr>
      <vt:lpstr>Application-level virtualization</vt:lpstr>
      <vt:lpstr>Benefits of Application Virtualization</vt:lpstr>
      <vt:lpstr>Storage Virtualization</vt:lpstr>
      <vt:lpstr>Disadvantage of Virtualization</vt:lpstr>
      <vt:lpstr>Disadvantage of Virtualization (Cont..)</vt:lpstr>
      <vt:lpstr>Disadvantage of Virtualization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Technological Drivers for Cloud Computing</dc:title>
  <dc:creator>Risala Khan</dc:creator>
  <cp:lastModifiedBy>Risala Khan</cp:lastModifiedBy>
  <cp:revision>100</cp:revision>
  <dcterms:created xsi:type="dcterms:W3CDTF">2020-03-08T06:39:09Z</dcterms:created>
  <dcterms:modified xsi:type="dcterms:W3CDTF">2023-07-28T06:01:54Z</dcterms:modified>
</cp:coreProperties>
</file>